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88" r:id="rId5"/>
    <p:sldId id="279" r:id="rId6"/>
    <p:sldId id="280" r:id="rId7"/>
    <p:sldId id="267" r:id="rId8"/>
    <p:sldId id="287" r:id="rId9"/>
    <p:sldId id="284" r:id="rId10"/>
    <p:sldId id="285" r:id="rId11"/>
    <p:sldId id="286" r:id="rId12"/>
    <p:sldId id="274" r:id="rId13"/>
    <p:sldId id="281" r:id="rId14"/>
    <p:sldId id="282" r:id="rId15"/>
    <p:sldId id="277" r:id="rId16"/>
    <p:sldId id="269" r:id="rId17"/>
    <p:sldId id="28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80D8"/>
    <a:srgbClr val="FFF9DE"/>
    <a:srgbClr val="ADA9A7"/>
    <a:srgbClr val="B9C3F5"/>
    <a:srgbClr val="D33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6DEDD5-C92B-4A0D-A1B9-FF8AEDB70D78}" v="298" dt="2023-01-17T15:48:12.011"/>
    <p1510:client id="{EC62269C-7EF3-4A24-8BF5-DA8CDB347EC6}" v="300" dt="2023-01-17T18:41:41.1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EC62269C-7EF3-4A24-8BF5-DA8CDB347EC6}"/>
    <pc:docChg chg="custSel modSld">
      <pc:chgData name="Laura Oathout" userId="6ff55ba14486fe89" providerId="LiveId" clId="{EC62269C-7EF3-4A24-8BF5-DA8CDB347EC6}" dt="2023-01-17T18:41:41.112" v="531"/>
      <pc:docMkLst>
        <pc:docMk/>
      </pc:docMkLst>
      <pc:sldChg chg="delSp mod setBg">
        <pc:chgData name="Laura Oathout" userId="6ff55ba14486fe89" providerId="LiveId" clId="{EC62269C-7EF3-4A24-8BF5-DA8CDB347EC6}" dt="2023-01-17T18:41:40.428" v="17"/>
        <pc:sldMkLst>
          <pc:docMk/>
          <pc:sldMk cId="2932334633" sldId="256"/>
        </pc:sldMkLst>
        <pc:spChg chg="del">
          <ac:chgData name="Laura Oathout" userId="6ff55ba14486fe89" providerId="LiveId" clId="{EC62269C-7EF3-4A24-8BF5-DA8CDB347EC6}" dt="2023-01-17T18:41:40.392" v="1"/>
          <ac:spMkLst>
            <pc:docMk/>
            <pc:sldMk cId="2932334633" sldId="256"/>
            <ac:spMk id="8" creationId="{2ED82F03-CCA9-559A-8DA0-89D8A2CA069D}"/>
          </ac:spMkLst>
        </pc:spChg>
        <pc:spChg chg="del">
          <ac:chgData name="Laura Oathout" userId="6ff55ba14486fe89" providerId="LiveId" clId="{EC62269C-7EF3-4A24-8BF5-DA8CDB347EC6}" dt="2023-01-17T18:41:40.399" v="9"/>
          <ac:spMkLst>
            <pc:docMk/>
            <pc:sldMk cId="2932334633" sldId="256"/>
            <ac:spMk id="10" creationId="{F2DB9094-B528-EB2F-D697-D4F3FC4AB900}"/>
          </ac:spMkLst>
        </pc:spChg>
        <pc:spChg chg="del">
          <ac:chgData name="Laura Oathout" userId="6ff55ba14486fe89" providerId="LiveId" clId="{EC62269C-7EF3-4A24-8BF5-DA8CDB347EC6}" dt="2023-01-17T18:41:40.401" v="11"/>
          <ac:spMkLst>
            <pc:docMk/>
            <pc:sldMk cId="2932334633" sldId="256"/>
            <ac:spMk id="11" creationId="{EE65019C-3C26-43C6-CBA1-C043D5AC26AB}"/>
          </ac:spMkLst>
        </pc:spChg>
        <pc:spChg chg="del">
          <ac:chgData name="Laura Oathout" userId="6ff55ba14486fe89" providerId="LiveId" clId="{EC62269C-7EF3-4A24-8BF5-DA8CDB347EC6}" dt="2023-01-17T18:41:40.402" v="13"/>
          <ac:spMkLst>
            <pc:docMk/>
            <pc:sldMk cId="2932334633" sldId="256"/>
            <ac:spMk id="12" creationId="{4D72B413-C59B-B550-91EF-26C8EF9DCB80}"/>
          </ac:spMkLst>
        </pc:spChg>
        <pc:spChg chg="del">
          <ac:chgData name="Laura Oathout" userId="6ff55ba14486fe89" providerId="LiveId" clId="{EC62269C-7EF3-4A24-8BF5-DA8CDB347EC6}" dt="2023-01-17T18:41:40.394" v="3"/>
          <ac:spMkLst>
            <pc:docMk/>
            <pc:sldMk cId="2932334633" sldId="256"/>
            <ac:spMk id="15" creationId="{156499C2-E256-3F3B-BE79-BCE14D92B4BB}"/>
          </ac:spMkLst>
        </pc:spChg>
        <pc:picChg chg="del">
          <ac:chgData name="Laura Oathout" userId="6ff55ba14486fe89" providerId="LiveId" clId="{EC62269C-7EF3-4A24-8BF5-DA8CDB347EC6}" dt="2023-01-17T18:41:40.397" v="5"/>
          <ac:picMkLst>
            <pc:docMk/>
            <pc:sldMk cId="2932334633" sldId="256"/>
            <ac:picMk id="5" creationId="{2C7427A8-82FA-518D-9419-36967D3A1175}"/>
          </ac:picMkLst>
        </pc:picChg>
        <pc:picChg chg="del">
          <ac:chgData name="Laura Oathout" userId="6ff55ba14486fe89" providerId="LiveId" clId="{EC62269C-7EF3-4A24-8BF5-DA8CDB347EC6}" dt="2023-01-17T18:41:40.398" v="7"/>
          <ac:picMkLst>
            <pc:docMk/>
            <pc:sldMk cId="2932334633" sldId="256"/>
            <ac:picMk id="7" creationId="{5B733459-54E0-0131-FEE9-69B72AF119D7}"/>
          </ac:picMkLst>
        </pc:picChg>
        <pc:picChg chg="del">
          <ac:chgData name="Laura Oathout" userId="6ff55ba14486fe89" providerId="LiveId" clId="{EC62269C-7EF3-4A24-8BF5-DA8CDB347EC6}" dt="2023-01-17T18:41:40.404" v="15"/>
          <ac:picMkLst>
            <pc:docMk/>
            <pc:sldMk cId="2932334633" sldId="256"/>
            <ac:picMk id="14" creationId="{D043A140-FEFA-E855-5E0F-0B1E5B2D4DD2}"/>
          </ac:picMkLst>
        </pc:picChg>
      </pc:sldChg>
      <pc:sldChg chg="delSp mod setBg">
        <pc:chgData name="Laura Oathout" userId="6ff55ba14486fe89" providerId="LiveId" clId="{EC62269C-7EF3-4A24-8BF5-DA8CDB347EC6}" dt="2023-01-17T18:41:40.466" v="37"/>
        <pc:sldMkLst>
          <pc:docMk/>
          <pc:sldMk cId="105966645" sldId="257"/>
        </pc:sldMkLst>
        <pc:spChg chg="del">
          <ac:chgData name="Laura Oathout" userId="6ff55ba14486fe89" providerId="LiveId" clId="{EC62269C-7EF3-4A24-8BF5-DA8CDB347EC6}" dt="2023-01-17T18:41:40.431" v="19"/>
          <ac:spMkLst>
            <pc:docMk/>
            <pc:sldMk cId="105966645" sldId="257"/>
            <ac:spMk id="8" creationId="{2ED82F03-CCA9-559A-8DA0-89D8A2CA069D}"/>
          </ac:spMkLst>
        </pc:spChg>
        <pc:spChg chg="del">
          <ac:chgData name="Laura Oathout" userId="6ff55ba14486fe89" providerId="LiveId" clId="{EC62269C-7EF3-4A24-8BF5-DA8CDB347EC6}" dt="2023-01-17T18:41:40.433" v="23"/>
          <ac:spMkLst>
            <pc:docMk/>
            <pc:sldMk cId="105966645" sldId="257"/>
            <ac:spMk id="12" creationId="{4D72B413-C59B-B550-91EF-26C8EF9DCB80}"/>
          </ac:spMkLst>
        </pc:spChg>
        <pc:spChg chg="del">
          <ac:chgData name="Laura Oathout" userId="6ff55ba14486fe89" providerId="LiveId" clId="{EC62269C-7EF3-4A24-8BF5-DA8CDB347EC6}" dt="2023-01-17T18:41:40.433" v="21"/>
          <ac:spMkLst>
            <pc:docMk/>
            <pc:sldMk cId="105966645" sldId="257"/>
            <ac:spMk id="32" creationId="{5F98CFF5-221B-A2FA-2782-E1DF8416E76C}"/>
          </ac:spMkLst>
        </pc:spChg>
        <pc:picChg chg="del">
          <ac:chgData name="Laura Oathout" userId="6ff55ba14486fe89" providerId="LiveId" clId="{EC62269C-7EF3-4A24-8BF5-DA8CDB347EC6}" dt="2023-01-17T18:41:40.440" v="33"/>
          <ac:picMkLst>
            <pc:docMk/>
            <pc:sldMk cId="105966645" sldId="257"/>
            <ac:picMk id="3" creationId="{872A9E43-0134-4959-8E15-A60C1F1B7C4A}"/>
          </ac:picMkLst>
        </pc:picChg>
        <pc:picChg chg="del">
          <ac:chgData name="Laura Oathout" userId="6ff55ba14486fe89" providerId="LiveId" clId="{EC62269C-7EF3-4A24-8BF5-DA8CDB347EC6}" dt="2023-01-17T18:41:40.438" v="31"/>
          <ac:picMkLst>
            <pc:docMk/>
            <pc:sldMk cId="105966645" sldId="257"/>
            <ac:picMk id="6" creationId="{6329BD6E-95F1-F2E1-2EAE-C970B17494F5}"/>
          </ac:picMkLst>
        </pc:picChg>
        <pc:picChg chg="del">
          <ac:chgData name="Laura Oathout" userId="6ff55ba14486fe89" providerId="LiveId" clId="{EC62269C-7EF3-4A24-8BF5-DA8CDB347EC6}" dt="2023-01-17T18:41:40.435" v="27"/>
          <ac:picMkLst>
            <pc:docMk/>
            <pc:sldMk cId="105966645" sldId="257"/>
            <ac:picMk id="14" creationId="{D043A140-FEFA-E855-5E0F-0B1E5B2D4DD2}"/>
          </ac:picMkLst>
        </pc:picChg>
        <pc:picChg chg="del">
          <ac:chgData name="Laura Oathout" userId="6ff55ba14486fe89" providerId="LiveId" clId="{EC62269C-7EF3-4A24-8BF5-DA8CDB347EC6}" dt="2023-01-17T18:41:40.435" v="25"/>
          <ac:picMkLst>
            <pc:docMk/>
            <pc:sldMk cId="105966645" sldId="257"/>
            <ac:picMk id="25" creationId="{B6A3D0C2-3117-51F9-D27C-0FFFC002EA67}"/>
          </ac:picMkLst>
        </pc:picChg>
        <pc:picChg chg="del">
          <ac:chgData name="Laura Oathout" userId="6ff55ba14486fe89" providerId="LiveId" clId="{EC62269C-7EF3-4A24-8BF5-DA8CDB347EC6}" dt="2023-01-17T18:41:40.437" v="29"/>
          <ac:picMkLst>
            <pc:docMk/>
            <pc:sldMk cId="105966645" sldId="257"/>
            <ac:picMk id="27" creationId="{4D14DBB1-75C0-2DFB-AA55-A1C2A14A8A51}"/>
          </ac:picMkLst>
        </pc:picChg>
        <pc:picChg chg="del">
          <ac:chgData name="Laura Oathout" userId="6ff55ba14486fe89" providerId="LiveId" clId="{EC62269C-7EF3-4A24-8BF5-DA8CDB347EC6}" dt="2023-01-17T18:41:40.441" v="35"/>
          <ac:picMkLst>
            <pc:docMk/>
            <pc:sldMk cId="105966645" sldId="257"/>
            <ac:picMk id="31" creationId="{98E4D542-E78B-A4B8-046E-5F745D933621}"/>
          </ac:picMkLst>
        </pc:picChg>
      </pc:sldChg>
      <pc:sldChg chg="delSp mod setBg">
        <pc:chgData name="Laura Oathout" userId="6ff55ba14486fe89" providerId="LiveId" clId="{EC62269C-7EF3-4A24-8BF5-DA8CDB347EC6}" dt="2023-01-17T18:41:40.503" v="79"/>
        <pc:sldMkLst>
          <pc:docMk/>
          <pc:sldMk cId="1670160652" sldId="264"/>
        </pc:sldMkLst>
        <pc:spChg chg="del">
          <ac:chgData name="Laura Oathout" userId="6ff55ba14486fe89" providerId="LiveId" clId="{EC62269C-7EF3-4A24-8BF5-DA8CDB347EC6}" dt="2023-01-17T18:41:40.472" v="45"/>
          <ac:spMkLst>
            <pc:docMk/>
            <pc:sldMk cId="1670160652" sldId="264"/>
            <ac:spMk id="3" creationId="{4DBA0C45-C9CC-5776-45F3-5AFA04E02A26}"/>
          </ac:spMkLst>
        </pc:spChg>
        <pc:spChg chg="del">
          <ac:chgData name="Laura Oathout" userId="6ff55ba14486fe89" providerId="LiveId" clId="{EC62269C-7EF3-4A24-8BF5-DA8CDB347EC6}" dt="2023-01-17T18:41:40.470" v="41"/>
          <ac:spMkLst>
            <pc:docMk/>
            <pc:sldMk cId="1670160652" sldId="264"/>
            <ac:spMk id="8" creationId="{041237DE-5D12-3FE9-64D7-84E49446B365}"/>
          </ac:spMkLst>
        </pc:spChg>
        <pc:spChg chg="del">
          <ac:chgData name="Laura Oathout" userId="6ff55ba14486fe89" providerId="LiveId" clId="{EC62269C-7EF3-4A24-8BF5-DA8CDB347EC6}" dt="2023-01-17T18:41:40.470" v="39"/>
          <ac:spMkLst>
            <pc:docMk/>
            <pc:sldMk cId="1670160652" sldId="264"/>
            <ac:spMk id="9" creationId="{AD6A1634-A188-9BE3-38B6-F56945039091}"/>
          </ac:spMkLst>
        </pc:spChg>
        <pc:spChg chg="del">
          <ac:chgData name="Laura Oathout" userId="6ff55ba14486fe89" providerId="LiveId" clId="{EC62269C-7EF3-4A24-8BF5-DA8CDB347EC6}" dt="2023-01-17T18:41:40.477" v="53"/>
          <ac:spMkLst>
            <pc:docMk/>
            <pc:sldMk cId="1670160652" sldId="264"/>
            <ac:spMk id="10" creationId="{A2FD6E5F-BB77-30B6-5031-431DAD6A76FE}"/>
          </ac:spMkLst>
        </pc:spChg>
        <pc:spChg chg="del">
          <ac:chgData name="Laura Oathout" userId="6ff55ba14486fe89" providerId="LiveId" clId="{EC62269C-7EF3-4A24-8BF5-DA8CDB347EC6}" dt="2023-01-17T18:41:40.480" v="57"/>
          <ac:spMkLst>
            <pc:docMk/>
            <pc:sldMk cId="1670160652" sldId="264"/>
            <ac:spMk id="17" creationId="{0BB23EB3-0D04-EB5F-EABD-F95FE379BCA9}"/>
          </ac:spMkLst>
        </pc:spChg>
        <pc:spChg chg="del">
          <ac:chgData name="Laura Oathout" userId="6ff55ba14486fe89" providerId="LiveId" clId="{EC62269C-7EF3-4A24-8BF5-DA8CDB347EC6}" dt="2023-01-17T18:41:40.482" v="61"/>
          <ac:spMkLst>
            <pc:docMk/>
            <pc:sldMk cId="1670160652" sldId="264"/>
            <ac:spMk id="19" creationId="{E1F84BDF-FB87-9EF9-6F97-6F50207C998B}"/>
          </ac:spMkLst>
        </pc:spChg>
        <pc:spChg chg="del">
          <ac:chgData name="Laura Oathout" userId="6ff55ba14486fe89" providerId="LiveId" clId="{EC62269C-7EF3-4A24-8BF5-DA8CDB347EC6}" dt="2023-01-17T18:41:40.485" v="65"/>
          <ac:spMkLst>
            <pc:docMk/>
            <pc:sldMk cId="1670160652" sldId="264"/>
            <ac:spMk id="23" creationId="{129C2777-785C-75F9-78CE-4523F50DBA5B}"/>
          </ac:spMkLst>
        </pc:spChg>
        <pc:spChg chg="del">
          <ac:chgData name="Laura Oathout" userId="6ff55ba14486fe89" providerId="LiveId" clId="{EC62269C-7EF3-4A24-8BF5-DA8CDB347EC6}" dt="2023-01-17T18:41:40.487" v="69"/>
          <ac:spMkLst>
            <pc:docMk/>
            <pc:sldMk cId="1670160652" sldId="264"/>
            <ac:spMk id="27" creationId="{FBDBA808-2A09-0703-FA20-D70E406EF444}"/>
          </ac:spMkLst>
        </pc:spChg>
        <pc:spChg chg="del">
          <ac:chgData name="Laura Oathout" userId="6ff55ba14486fe89" providerId="LiveId" clId="{EC62269C-7EF3-4A24-8BF5-DA8CDB347EC6}" dt="2023-01-17T18:41:40.489" v="73"/>
          <ac:spMkLst>
            <pc:docMk/>
            <pc:sldMk cId="1670160652" sldId="264"/>
            <ac:spMk id="31" creationId="{2481F308-E678-F3D6-8E3A-24EC101A6059}"/>
          </ac:spMkLst>
        </pc:spChg>
        <pc:spChg chg="del">
          <ac:chgData name="Laura Oathout" userId="6ff55ba14486fe89" providerId="LiveId" clId="{EC62269C-7EF3-4A24-8BF5-DA8CDB347EC6}" dt="2023-01-17T18:41:40.493" v="77"/>
          <ac:spMkLst>
            <pc:docMk/>
            <pc:sldMk cId="1670160652" sldId="264"/>
            <ac:spMk id="34" creationId="{DD3809C0-93C1-9360-6F5A-EDD79F5B3FC6}"/>
          </ac:spMkLst>
        </pc:spChg>
        <pc:picChg chg="del">
          <ac:chgData name="Laura Oathout" userId="6ff55ba14486fe89" providerId="LiveId" clId="{EC62269C-7EF3-4A24-8BF5-DA8CDB347EC6}" dt="2023-01-17T18:41:40.476" v="49"/>
          <ac:picMkLst>
            <pc:docMk/>
            <pc:sldMk cId="1670160652" sldId="264"/>
            <ac:picMk id="4" creationId="{AB95A7FA-92DD-70CF-A931-1E6027D63867}"/>
          </ac:picMkLst>
        </pc:picChg>
        <pc:picChg chg="del">
          <ac:chgData name="Laura Oathout" userId="6ff55ba14486fe89" providerId="LiveId" clId="{EC62269C-7EF3-4A24-8BF5-DA8CDB347EC6}" dt="2023-01-17T18:41:40.474" v="47"/>
          <ac:picMkLst>
            <pc:docMk/>
            <pc:sldMk cId="1670160652" sldId="264"/>
            <ac:picMk id="11" creationId="{6A5A246F-976A-1E12-B42B-8042BB884A1A}"/>
          </ac:picMkLst>
        </pc:picChg>
        <pc:picChg chg="del">
          <ac:chgData name="Laura Oathout" userId="6ff55ba14486fe89" providerId="LiveId" clId="{EC62269C-7EF3-4A24-8BF5-DA8CDB347EC6}" dt="2023-01-17T18:41:40.471" v="43"/>
          <ac:picMkLst>
            <pc:docMk/>
            <pc:sldMk cId="1670160652" sldId="264"/>
            <ac:picMk id="13" creationId="{7CC865C0-F70B-0F06-8465-5EC10429366E}"/>
          </ac:picMkLst>
        </pc:picChg>
        <pc:cxnChg chg="del">
          <ac:chgData name="Laura Oathout" userId="6ff55ba14486fe89" providerId="LiveId" clId="{EC62269C-7EF3-4A24-8BF5-DA8CDB347EC6}" dt="2023-01-17T18:41:40.477" v="51"/>
          <ac:cxnSpMkLst>
            <pc:docMk/>
            <pc:sldMk cId="1670160652" sldId="264"/>
            <ac:cxnSpMk id="5" creationId="{961B7CFE-EA07-1659-843A-7CBFA5BE2481}"/>
          </ac:cxnSpMkLst>
        </pc:cxnChg>
        <pc:cxnChg chg="del">
          <ac:chgData name="Laura Oathout" userId="6ff55ba14486fe89" providerId="LiveId" clId="{EC62269C-7EF3-4A24-8BF5-DA8CDB347EC6}" dt="2023-01-17T18:41:40.478" v="55"/>
          <ac:cxnSpMkLst>
            <pc:docMk/>
            <pc:sldMk cId="1670160652" sldId="264"/>
            <ac:cxnSpMk id="15" creationId="{D3865F8E-A61A-F88C-FEE3-7DBA479965F2}"/>
          </ac:cxnSpMkLst>
        </pc:cxnChg>
        <pc:cxnChg chg="del">
          <ac:chgData name="Laura Oathout" userId="6ff55ba14486fe89" providerId="LiveId" clId="{EC62269C-7EF3-4A24-8BF5-DA8CDB347EC6}" dt="2023-01-17T18:41:40.481" v="59"/>
          <ac:cxnSpMkLst>
            <pc:docMk/>
            <pc:sldMk cId="1670160652" sldId="264"/>
            <ac:cxnSpMk id="18" creationId="{3C02E664-B4A1-F3DB-4C46-37FCD43D40BA}"/>
          </ac:cxnSpMkLst>
        </pc:cxnChg>
        <pc:cxnChg chg="del">
          <ac:chgData name="Laura Oathout" userId="6ff55ba14486fe89" providerId="LiveId" clId="{EC62269C-7EF3-4A24-8BF5-DA8CDB347EC6}" dt="2023-01-17T18:41:40.483" v="63"/>
          <ac:cxnSpMkLst>
            <pc:docMk/>
            <pc:sldMk cId="1670160652" sldId="264"/>
            <ac:cxnSpMk id="21" creationId="{A9FD448D-60A7-E089-E2B1-FE75CC162B30}"/>
          </ac:cxnSpMkLst>
        </pc:cxnChg>
        <pc:cxnChg chg="del">
          <ac:chgData name="Laura Oathout" userId="6ff55ba14486fe89" providerId="LiveId" clId="{EC62269C-7EF3-4A24-8BF5-DA8CDB347EC6}" dt="2023-01-17T18:41:40.486" v="67"/>
          <ac:cxnSpMkLst>
            <pc:docMk/>
            <pc:sldMk cId="1670160652" sldId="264"/>
            <ac:cxnSpMk id="24" creationId="{44D2F109-8F35-B854-CC5A-8C769097310C}"/>
          </ac:cxnSpMkLst>
        </pc:cxnChg>
        <pc:cxnChg chg="del">
          <ac:chgData name="Laura Oathout" userId="6ff55ba14486fe89" providerId="LiveId" clId="{EC62269C-7EF3-4A24-8BF5-DA8CDB347EC6}" dt="2023-01-17T18:41:40.488" v="71"/>
          <ac:cxnSpMkLst>
            <pc:docMk/>
            <pc:sldMk cId="1670160652" sldId="264"/>
            <ac:cxnSpMk id="29" creationId="{579D73E0-BE68-C68A-C225-41F684FD2329}"/>
          </ac:cxnSpMkLst>
        </pc:cxnChg>
        <pc:cxnChg chg="del">
          <ac:chgData name="Laura Oathout" userId="6ff55ba14486fe89" providerId="LiveId" clId="{EC62269C-7EF3-4A24-8BF5-DA8CDB347EC6}" dt="2023-01-17T18:41:40.491" v="75"/>
          <ac:cxnSpMkLst>
            <pc:docMk/>
            <pc:sldMk cId="1670160652" sldId="264"/>
            <ac:cxnSpMk id="32" creationId="{871096F2-1D26-BBDF-56C7-613A5C87DE62}"/>
          </ac:cxnSpMkLst>
        </pc:cxnChg>
      </pc:sldChg>
      <pc:sldChg chg="delSp mod setBg">
        <pc:chgData name="Laura Oathout" userId="6ff55ba14486fe89" providerId="LiveId" clId="{EC62269C-7EF3-4A24-8BF5-DA8CDB347EC6}" dt="2023-01-17T18:41:40.702" v="207"/>
        <pc:sldMkLst>
          <pc:docMk/>
          <pc:sldMk cId="347523264" sldId="267"/>
        </pc:sldMkLst>
        <pc:spChg chg="del">
          <ac:chgData name="Laura Oathout" userId="6ff55ba14486fe89" providerId="LiveId" clId="{EC62269C-7EF3-4A24-8BF5-DA8CDB347EC6}" dt="2023-01-17T18:41:40.665" v="181"/>
          <ac:spMkLst>
            <pc:docMk/>
            <pc:sldMk cId="347523264" sldId="267"/>
            <ac:spMk id="4" creationId="{97C6763F-36D6-C4A9-043A-F482B9F292BB}"/>
          </ac:spMkLst>
        </pc:spChg>
        <pc:spChg chg="del">
          <ac:chgData name="Laura Oathout" userId="6ff55ba14486fe89" providerId="LiveId" clId="{EC62269C-7EF3-4A24-8BF5-DA8CDB347EC6}" dt="2023-01-17T18:41:40.662" v="173"/>
          <ac:spMkLst>
            <pc:docMk/>
            <pc:sldMk cId="347523264" sldId="267"/>
            <ac:spMk id="5" creationId="{D6A04A55-6B46-CC0F-E49B-6AE4849A8A54}"/>
          </ac:spMkLst>
        </pc:spChg>
        <pc:spChg chg="del">
          <ac:chgData name="Laura Oathout" userId="6ff55ba14486fe89" providerId="LiveId" clId="{EC62269C-7EF3-4A24-8BF5-DA8CDB347EC6}" dt="2023-01-17T18:41:40.658" v="167"/>
          <ac:spMkLst>
            <pc:docMk/>
            <pc:sldMk cId="347523264" sldId="267"/>
            <ac:spMk id="7" creationId="{49180D9D-D355-39D7-DF6E-1FA82A886294}"/>
          </ac:spMkLst>
        </pc:spChg>
        <pc:spChg chg="del">
          <ac:chgData name="Laura Oathout" userId="6ff55ba14486fe89" providerId="LiveId" clId="{EC62269C-7EF3-4A24-8BF5-DA8CDB347EC6}" dt="2023-01-17T18:41:40.659" v="169"/>
          <ac:spMkLst>
            <pc:docMk/>
            <pc:sldMk cId="347523264" sldId="267"/>
            <ac:spMk id="8" creationId="{041237DE-5D12-3FE9-64D7-84E49446B365}"/>
          </ac:spMkLst>
        </pc:spChg>
        <pc:spChg chg="del">
          <ac:chgData name="Laura Oathout" userId="6ff55ba14486fe89" providerId="LiveId" clId="{EC62269C-7EF3-4A24-8BF5-DA8CDB347EC6}" dt="2023-01-17T18:41:40.678" v="205"/>
          <ac:spMkLst>
            <pc:docMk/>
            <pc:sldMk cId="347523264" sldId="267"/>
            <ac:spMk id="16" creationId="{8134B29B-7BA3-A4DA-3523-76D0CA985A2D}"/>
          </ac:spMkLst>
        </pc:spChg>
        <pc:spChg chg="del">
          <ac:chgData name="Laura Oathout" userId="6ff55ba14486fe89" providerId="LiveId" clId="{EC62269C-7EF3-4A24-8BF5-DA8CDB347EC6}" dt="2023-01-17T18:41:40.670" v="191"/>
          <ac:spMkLst>
            <pc:docMk/>
            <pc:sldMk cId="347523264" sldId="267"/>
            <ac:spMk id="17" creationId="{8B05E9D9-8C4F-96D2-7D92-52BE0D5863D1}"/>
          </ac:spMkLst>
        </pc:spChg>
        <pc:spChg chg="del">
          <ac:chgData name="Laura Oathout" userId="6ff55ba14486fe89" providerId="LiveId" clId="{EC62269C-7EF3-4A24-8BF5-DA8CDB347EC6}" dt="2023-01-17T18:41:40.670" v="193"/>
          <ac:spMkLst>
            <pc:docMk/>
            <pc:sldMk cId="347523264" sldId="267"/>
            <ac:spMk id="18" creationId="{871F6607-EF73-11BC-D315-821C0BE4E418}"/>
          </ac:spMkLst>
        </pc:spChg>
        <pc:grpChg chg="del">
          <ac:chgData name="Laura Oathout" userId="6ff55ba14486fe89" providerId="LiveId" clId="{EC62269C-7EF3-4A24-8BF5-DA8CDB347EC6}" dt="2023-01-17T18:41:40.663" v="177"/>
          <ac:grpSpMkLst>
            <pc:docMk/>
            <pc:sldMk cId="347523264" sldId="267"/>
            <ac:grpSpMk id="25" creationId="{B641B366-CB9A-0016-B80D-E079436675F7}"/>
          </ac:grpSpMkLst>
        </pc:grpChg>
        <pc:grpChg chg="del">
          <ac:chgData name="Laura Oathout" userId="6ff55ba14486fe89" providerId="LiveId" clId="{EC62269C-7EF3-4A24-8BF5-DA8CDB347EC6}" dt="2023-01-17T18:41:40.663" v="175"/>
          <ac:grpSpMkLst>
            <pc:docMk/>
            <pc:sldMk cId="347523264" sldId="267"/>
            <ac:grpSpMk id="26" creationId="{F30A0D61-0E18-EC09-2978-3B92C913AF94}"/>
          </ac:grpSpMkLst>
        </pc:grpChg>
        <pc:picChg chg="del">
          <ac:chgData name="Laura Oathout" userId="6ff55ba14486fe89" providerId="LiveId" clId="{EC62269C-7EF3-4A24-8BF5-DA8CDB347EC6}" dt="2023-01-17T18:41:40.667" v="183"/>
          <ac:picMkLst>
            <pc:docMk/>
            <pc:sldMk cId="347523264" sldId="267"/>
            <ac:picMk id="2" creationId="{4C05F969-180C-ED6A-AECD-502CB3EA3441}"/>
          </ac:picMkLst>
        </pc:picChg>
        <pc:picChg chg="del">
          <ac:chgData name="Laura Oathout" userId="6ff55ba14486fe89" providerId="LiveId" clId="{EC62269C-7EF3-4A24-8BF5-DA8CDB347EC6}" dt="2023-01-17T18:41:40.670" v="195"/>
          <ac:picMkLst>
            <pc:docMk/>
            <pc:sldMk cId="347523264" sldId="267"/>
            <ac:picMk id="11" creationId="{557CB3F0-F21F-D5F8-FF24-B51B97CC6B0B}"/>
          </ac:picMkLst>
        </pc:picChg>
        <pc:picChg chg="del">
          <ac:chgData name="Laura Oathout" userId="6ff55ba14486fe89" providerId="LiveId" clId="{EC62269C-7EF3-4A24-8BF5-DA8CDB347EC6}" dt="2023-01-17T18:41:40.660" v="171"/>
          <ac:picMkLst>
            <pc:docMk/>
            <pc:sldMk cId="347523264" sldId="267"/>
            <ac:picMk id="19" creationId="{D729702A-54FD-1BB1-CC98-D4E3EEDEEA15}"/>
          </ac:picMkLst>
        </pc:picChg>
        <pc:picChg chg="del">
          <ac:chgData name="Laura Oathout" userId="6ff55ba14486fe89" providerId="LiveId" clId="{EC62269C-7EF3-4A24-8BF5-DA8CDB347EC6}" dt="2023-01-17T18:41:40.674" v="197"/>
          <ac:picMkLst>
            <pc:docMk/>
            <pc:sldMk cId="347523264" sldId="267"/>
            <ac:picMk id="32" creationId="{BA020560-3A46-58C8-4789-67250DC9F9EA}"/>
          </ac:picMkLst>
        </pc:picChg>
        <pc:picChg chg="del">
          <ac:chgData name="Laura Oathout" userId="6ff55ba14486fe89" providerId="LiveId" clId="{EC62269C-7EF3-4A24-8BF5-DA8CDB347EC6}" dt="2023-01-17T18:41:40.675" v="199"/>
          <ac:picMkLst>
            <pc:docMk/>
            <pc:sldMk cId="347523264" sldId="267"/>
            <ac:picMk id="35" creationId="{54B38E59-ADCA-6427-CE96-E14A9AFDAC42}"/>
          </ac:picMkLst>
        </pc:picChg>
        <pc:picChg chg="del">
          <ac:chgData name="Laura Oathout" userId="6ff55ba14486fe89" providerId="LiveId" clId="{EC62269C-7EF3-4A24-8BF5-DA8CDB347EC6}" dt="2023-01-17T18:41:40.676" v="201"/>
          <ac:picMkLst>
            <pc:docMk/>
            <pc:sldMk cId="347523264" sldId="267"/>
            <ac:picMk id="37" creationId="{8051BD77-98E1-65A4-001C-B355E95F4062}"/>
          </ac:picMkLst>
        </pc:picChg>
        <pc:picChg chg="del">
          <ac:chgData name="Laura Oathout" userId="6ff55ba14486fe89" providerId="LiveId" clId="{EC62269C-7EF3-4A24-8BF5-DA8CDB347EC6}" dt="2023-01-17T18:41:40.677" v="203"/>
          <ac:picMkLst>
            <pc:docMk/>
            <pc:sldMk cId="347523264" sldId="267"/>
            <ac:picMk id="40" creationId="{94CDA25A-046F-5825-A2E9-BE4CE13BEFB8}"/>
          </ac:picMkLst>
        </pc:picChg>
        <pc:picChg chg="del">
          <ac:chgData name="Laura Oathout" userId="6ff55ba14486fe89" providerId="LiveId" clId="{EC62269C-7EF3-4A24-8BF5-DA8CDB347EC6}" dt="2023-01-17T18:41:40.664" v="179"/>
          <ac:picMkLst>
            <pc:docMk/>
            <pc:sldMk cId="347523264" sldId="267"/>
            <ac:picMk id="41" creationId="{3E41553B-EEE7-5249-DD16-D31538417B05}"/>
          </ac:picMkLst>
        </pc:picChg>
        <pc:picChg chg="del">
          <ac:chgData name="Laura Oathout" userId="6ff55ba14486fe89" providerId="LiveId" clId="{EC62269C-7EF3-4A24-8BF5-DA8CDB347EC6}" dt="2023-01-17T18:41:40.669" v="189"/>
          <ac:picMkLst>
            <pc:docMk/>
            <pc:sldMk cId="347523264" sldId="267"/>
            <ac:picMk id="43" creationId="{58BE924F-CA55-864B-F502-9B669AA17525}"/>
          </ac:picMkLst>
        </pc:picChg>
        <pc:picChg chg="del">
          <ac:chgData name="Laura Oathout" userId="6ff55ba14486fe89" providerId="LiveId" clId="{EC62269C-7EF3-4A24-8BF5-DA8CDB347EC6}" dt="2023-01-17T18:41:40.668" v="185"/>
          <ac:picMkLst>
            <pc:docMk/>
            <pc:sldMk cId="347523264" sldId="267"/>
            <ac:picMk id="45" creationId="{FD1082C1-866E-6A30-B979-A20109B367CA}"/>
          </ac:picMkLst>
        </pc:picChg>
        <pc:picChg chg="del">
          <ac:chgData name="Laura Oathout" userId="6ff55ba14486fe89" providerId="LiveId" clId="{EC62269C-7EF3-4A24-8BF5-DA8CDB347EC6}" dt="2023-01-17T18:41:40.668" v="187"/>
          <ac:picMkLst>
            <pc:docMk/>
            <pc:sldMk cId="347523264" sldId="267"/>
            <ac:picMk id="47" creationId="{4A1B0085-2509-F78E-C285-A74768ABD054}"/>
          </ac:picMkLst>
        </pc:picChg>
      </pc:sldChg>
      <pc:sldChg chg="delSp mod setBg">
        <pc:chgData name="Laura Oathout" userId="6ff55ba14486fe89" providerId="LiveId" clId="{EC62269C-7EF3-4A24-8BF5-DA8CDB347EC6}" dt="2023-01-17T18:41:41.082" v="515"/>
        <pc:sldMkLst>
          <pc:docMk/>
          <pc:sldMk cId="254787761" sldId="269"/>
        </pc:sldMkLst>
        <pc:spChg chg="del">
          <ac:chgData name="Laura Oathout" userId="6ff55ba14486fe89" providerId="LiveId" clId="{EC62269C-7EF3-4A24-8BF5-DA8CDB347EC6}" dt="2023-01-17T18:41:41.054" v="479"/>
          <ac:spMkLst>
            <pc:docMk/>
            <pc:sldMk cId="254787761" sldId="269"/>
            <ac:spMk id="2" creationId="{AB97BD4C-4E61-BECB-74E8-777AD5537C10}"/>
          </ac:spMkLst>
        </pc:spChg>
        <pc:spChg chg="del">
          <ac:chgData name="Laura Oathout" userId="6ff55ba14486fe89" providerId="LiveId" clId="{EC62269C-7EF3-4A24-8BF5-DA8CDB347EC6}" dt="2023-01-17T18:41:41.060" v="487"/>
          <ac:spMkLst>
            <pc:docMk/>
            <pc:sldMk cId="254787761" sldId="269"/>
            <ac:spMk id="3" creationId="{4DBA0C45-C9CC-5776-45F3-5AFA04E02A26}"/>
          </ac:spMkLst>
        </pc:spChg>
        <pc:spChg chg="del">
          <ac:chgData name="Laura Oathout" userId="6ff55ba14486fe89" providerId="LiveId" clId="{EC62269C-7EF3-4A24-8BF5-DA8CDB347EC6}" dt="2023-01-17T18:41:41.056" v="481"/>
          <ac:spMkLst>
            <pc:docMk/>
            <pc:sldMk cId="254787761" sldId="269"/>
            <ac:spMk id="8" creationId="{041237DE-5D12-3FE9-64D7-84E49446B365}"/>
          </ac:spMkLst>
        </pc:spChg>
        <pc:spChg chg="del">
          <ac:chgData name="Laura Oathout" userId="6ff55ba14486fe89" providerId="LiveId" clId="{EC62269C-7EF3-4A24-8BF5-DA8CDB347EC6}" dt="2023-01-17T18:41:41.061" v="491"/>
          <ac:spMkLst>
            <pc:docMk/>
            <pc:sldMk cId="254787761" sldId="269"/>
            <ac:spMk id="10" creationId="{A2FD6E5F-BB77-30B6-5031-431DAD6A76FE}"/>
          </ac:spMkLst>
        </pc:spChg>
        <pc:spChg chg="del">
          <ac:chgData name="Laura Oathout" userId="6ff55ba14486fe89" providerId="LiveId" clId="{EC62269C-7EF3-4A24-8BF5-DA8CDB347EC6}" dt="2023-01-17T18:41:41.067" v="503"/>
          <ac:spMkLst>
            <pc:docMk/>
            <pc:sldMk cId="254787761" sldId="269"/>
            <ac:spMk id="12" creationId="{BA7793EA-C00D-6030-1153-23F48EEE2D2B}"/>
          </ac:spMkLst>
        </pc:spChg>
        <pc:spChg chg="del">
          <ac:chgData name="Laura Oathout" userId="6ff55ba14486fe89" providerId="LiveId" clId="{EC62269C-7EF3-4A24-8BF5-DA8CDB347EC6}" dt="2023-01-17T18:41:41.069" v="507"/>
          <ac:spMkLst>
            <pc:docMk/>
            <pc:sldMk cId="254787761" sldId="269"/>
            <ac:spMk id="16" creationId="{E98F5A4A-762A-4D50-9090-A89157FE7ACF}"/>
          </ac:spMkLst>
        </pc:spChg>
        <pc:spChg chg="del">
          <ac:chgData name="Laura Oathout" userId="6ff55ba14486fe89" providerId="LiveId" clId="{EC62269C-7EF3-4A24-8BF5-DA8CDB347EC6}" dt="2023-01-17T18:41:41.070" v="511"/>
          <ac:spMkLst>
            <pc:docMk/>
            <pc:sldMk cId="254787761" sldId="269"/>
            <ac:spMk id="19" creationId="{9740DBFC-3D40-4C6F-8503-6FA4A787C04C}"/>
          </ac:spMkLst>
        </pc:spChg>
        <pc:spChg chg="del">
          <ac:chgData name="Laura Oathout" userId="6ff55ba14486fe89" providerId="LiveId" clId="{EC62269C-7EF3-4A24-8BF5-DA8CDB347EC6}" dt="2023-01-17T18:41:41.063" v="495"/>
          <ac:spMkLst>
            <pc:docMk/>
            <pc:sldMk cId="254787761" sldId="269"/>
            <ac:spMk id="23" creationId="{129C2777-785C-75F9-78CE-4523F50DBA5B}"/>
          </ac:spMkLst>
        </pc:spChg>
        <pc:spChg chg="del">
          <ac:chgData name="Laura Oathout" userId="6ff55ba14486fe89" providerId="LiveId" clId="{EC62269C-7EF3-4A24-8BF5-DA8CDB347EC6}" dt="2023-01-17T18:41:41.064" v="499"/>
          <ac:spMkLst>
            <pc:docMk/>
            <pc:sldMk cId="254787761" sldId="269"/>
            <ac:spMk id="27" creationId="{FBDBA808-2A09-0703-FA20-D70E406EF444}"/>
          </ac:spMkLst>
        </pc:spChg>
        <pc:picChg chg="del">
          <ac:chgData name="Laura Oathout" userId="6ff55ba14486fe89" providerId="LiveId" clId="{EC62269C-7EF3-4A24-8BF5-DA8CDB347EC6}" dt="2023-01-17T18:41:41.061" v="489"/>
          <ac:picMkLst>
            <pc:docMk/>
            <pc:sldMk cId="254787761" sldId="269"/>
            <ac:picMk id="4" creationId="{35D63C32-5885-5BDB-7C6C-3B108265E163}"/>
          </ac:picMkLst>
        </pc:picChg>
        <pc:picChg chg="del">
          <ac:chgData name="Laura Oathout" userId="6ff55ba14486fe89" providerId="LiveId" clId="{EC62269C-7EF3-4A24-8BF5-DA8CDB347EC6}" dt="2023-01-17T18:41:41.057" v="483"/>
          <ac:picMkLst>
            <pc:docMk/>
            <pc:sldMk cId="254787761" sldId="269"/>
            <ac:picMk id="11" creationId="{6A5A246F-976A-1E12-B42B-8042BB884A1A}"/>
          </ac:picMkLst>
        </pc:picChg>
        <pc:picChg chg="del">
          <ac:chgData name="Laura Oathout" userId="6ff55ba14486fe89" providerId="LiveId" clId="{EC62269C-7EF3-4A24-8BF5-DA8CDB347EC6}" dt="2023-01-17T18:41:41.058" v="485"/>
          <ac:picMkLst>
            <pc:docMk/>
            <pc:sldMk cId="254787761" sldId="269"/>
            <ac:picMk id="13" creationId="{7CC865C0-F70B-0F06-8465-5EC10429366E}"/>
          </ac:picMkLst>
        </pc:picChg>
        <pc:cxnChg chg="del">
          <ac:chgData name="Laura Oathout" userId="6ff55ba14486fe89" providerId="LiveId" clId="{EC62269C-7EF3-4A24-8BF5-DA8CDB347EC6}" dt="2023-01-17T18:41:41.065" v="501"/>
          <ac:cxnSpMkLst>
            <pc:docMk/>
            <pc:sldMk cId="254787761" sldId="269"/>
            <ac:cxnSpMk id="9" creationId="{6532F8E7-7E6F-57B8-6369-1E3173508DE7}"/>
          </ac:cxnSpMkLst>
        </pc:cxnChg>
        <pc:cxnChg chg="del">
          <ac:chgData name="Laura Oathout" userId="6ff55ba14486fe89" providerId="LiveId" clId="{EC62269C-7EF3-4A24-8BF5-DA8CDB347EC6}" dt="2023-01-17T18:41:41.068" v="505"/>
          <ac:cxnSpMkLst>
            <pc:docMk/>
            <pc:sldMk cId="254787761" sldId="269"/>
            <ac:cxnSpMk id="14" creationId="{CC8628DB-3F71-8E1E-3FA7-0C5B669F1298}"/>
          </ac:cxnSpMkLst>
        </pc:cxnChg>
        <pc:cxnChg chg="del">
          <ac:chgData name="Laura Oathout" userId="6ff55ba14486fe89" providerId="LiveId" clId="{EC62269C-7EF3-4A24-8BF5-DA8CDB347EC6}" dt="2023-01-17T18:41:41.070" v="509"/>
          <ac:cxnSpMkLst>
            <pc:docMk/>
            <pc:sldMk cId="254787761" sldId="269"/>
            <ac:cxnSpMk id="18" creationId="{C1DB05EA-CA9D-4197-A53F-BAD4B08CC81A}"/>
          </ac:cxnSpMkLst>
        </pc:cxnChg>
        <pc:cxnChg chg="del">
          <ac:chgData name="Laura Oathout" userId="6ff55ba14486fe89" providerId="LiveId" clId="{EC62269C-7EF3-4A24-8BF5-DA8CDB347EC6}" dt="2023-01-17T18:41:41.071" v="513"/>
          <ac:cxnSpMkLst>
            <pc:docMk/>
            <pc:sldMk cId="254787761" sldId="269"/>
            <ac:cxnSpMk id="20" creationId="{F166351F-36E1-747E-05BC-53C13BDEAE8D}"/>
          </ac:cxnSpMkLst>
        </pc:cxnChg>
        <pc:cxnChg chg="del">
          <ac:chgData name="Laura Oathout" userId="6ff55ba14486fe89" providerId="LiveId" clId="{EC62269C-7EF3-4A24-8BF5-DA8CDB347EC6}" dt="2023-01-17T18:41:41.062" v="493"/>
          <ac:cxnSpMkLst>
            <pc:docMk/>
            <pc:sldMk cId="254787761" sldId="269"/>
            <ac:cxnSpMk id="21" creationId="{A9FD448D-60A7-E089-E2B1-FE75CC162B30}"/>
          </ac:cxnSpMkLst>
        </pc:cxnChg>
        <pc:cxnChg chg="del">
          <ac:chgData name="Laura Oathout" userId="6ff55ba14486fe89" providerId="LiveId" clId="{EC62269C-7EF3-4A24-8BF5-DA8CDB347EC6}" dt="2023-01-17T18:41:41.064" v="497"/>
          <ac:cxnSpMkLst>
            <pc:docMk/>
            <pc:sldMk cId="254787761" sldId="269"/>
            <ac:cxnSpMk id="24" creationId="{44D2F109-8F35-B854-CC5A-8C769097310C}"/>
          </ac:cxnSpMkLst>
        </pc:cxnChg>
      </pc:sldChg>
      <pc:sldChg chg="delSp mod setBg">
        <pc:chgData name="Laura Oathout" userId="6ff55ba14486fe89" providerId="LiveId" clId="{EC62269C-7EF3-4A24-8BF5-DA8CDB347EC6}" dt="2023-01-17T18:41:40.923" v="383"/>
        <pc:sldMkLst>
          <pc:docMk/>
          <pc:sldMk cId="3015220484" sldId="274"/>
        </pc:sldMkLst>
        <pc:spChg chg="del">
          <ac:chgData name="Laura Oathout" userId="6ff55ba14486fe89" providerId="LiveId" clId="{EC62269C-7EF3-4A24-8BF5-DA8CDB347EC6}" dt="2023-01-17T18:41:40.881" v="365"/>
          <ac:spMkLst>
            <pc:docMk/>
            <pc:sldMk cId="3015220484" sldId="274"/>
            <ac:spMk id="4" creationId="{97C6763F-36D6-C4A9-043A-F482B9F292BB}"/>
          </ac:spMkLst>
        </pc:spChg>
        <pc:spChg chg="del">
          <ac:chgData name="Laura Oathout" userId="6ff55ba14486fe89" providerId="LiveId" clId="{EC62269C-7EF3-4A24-8BF5-DA8CDB347EC6}" dt="2023-01-17T18:41:40.878" v="357"/>
          <ac:spMkLst>
            <pc:docMk/>
            <pc:sldMk cId="3015220484" sldId="274"/>
            <ac:spMk id="5" creationId="{D6A04A55-6B46-CC0F-E49B-6AE4849A8A54}"/>
          </ac:spMkLst>
        </pc:spChg>
        <pc:spChg chg="del">
          <ac:chgData name="Laura Oathout" userId="6ff55ba14486fe89" providerId="LiveId" clId="{EC62269C-7EF3-4A24-8BF5-DA8CDB347EC6}" dt="2023-01-17T18:41:40.867" v="349"/>
          <ac:spMkLst>
            <pc:docMk/>
            <pc:sldMk cId="3015220484" sldId="274"/>
            <ac:spMk id="7" creationId="{83580997-E419-7CC4-F209-E10642DEE69C}"/>
          </ac:spMkLst>
        </pc:spChg>
        <pc:spChg chg="del">
          <ac:chgData name="Laura Oathout" userId="6ff55ba14486fe89" providerId="LiveId" clId="{EC62269C-7EF3-4A24-8BF5-DA8CDB347EC6}" dt="2023-01-17T18:41:40.876" v="353"/>
          <ac:spMkLst>
            <pc:docMk/>
            <pc:sldMk cId="3015220484" sldId="274"/>
            <ac:spMk id="8" creationId="{041237DE-5D12-3FE9-64D7-84E49446B365}"/>
          </ac:spMkLst>
        </pc:spChg>
        <pc:spChg chg="del">
          <ac:chgData name="Laura Oathout" userId="6ff55ba14486fe89" providerId="LiveId" clId="{EC62269C-7EF3-4A24-8BF5-DA8CDB347EC6}" dt="2023-01-17T18:41:40.882" v="367"/>
          <ac:spMkLst>
            <pc:docMk/>
            <pc:sldMk cId="3015220484" sldId="274"/>
            <ac:spMk id="16" creationId="{8134B29B-7BA3-A4DA-3523-76D0CA985A2D}"/>
          </ac:spMkLst>
        </pc:spChg>
        <pc:spChg chg="del">
          <ac:chgData name="Laura Oathout" userId="6ff55ba14486fe89" providerId="LiveId" clId="{EC62269C-7EF3-4A24-8BF5-DA8CDB347EC6}" dt="2023-01-17T18:41:40.883" v="369"/>
          <ac:spMkLst>
            <pc:docMk/>
            <pc:sldMk cId="3015220484" sldId="274"/>
            <ac:spMk id="17" creationId="{8B05E9D9-8C4F-96D2-7D92-52BE0D5863D1}"/>
          </ac:spMkLst>
        </pc:spChg>
        <pc:spChg chg="del">
          <ac:chgData name="Laura Oathout" userId="6ff55ba14486fe89" providerId="LiveId" clId="{EC62269C-7EF3-4A24-8BF5-DA8CDB347EC6}" dt="2023-01-17T18:41:40.884" v="371"/>
          <ac:spMkLst>
            <pc:docMk/>
            <pc:sldMk cId="3015220484" sldId="274"/>
            <ac:spMk id="18" creationId="{871F6607-EF73-11BC-D315-821C0BE4E418}"/>
          </ac:spMkLst>
        </pc:spChg>
        <pc:grpChg chg="del">
          <ac:chgData name="Laura Oathout" userId="6ff55ba14486fe89" providerId="LiveId" clId="{EC62269C-7EF3-4A24-8BF5-DA8CDB347EC6}" dt="2023-01-17T18:41:40.879" v="359"/>
          <ac:grpSpMkLst>
            <pc:docMk/>
            <pc:sldMk cId="3015220484" sldId="274"/>
            <ac:grpSpMk id="11" creationId="{77403C66-551E-CA33-0FEE-69166D90A14A}"/>
          </ac:grpSpMkLst>
        </pc:grpChg>
        <pc:grpChg chg="del">
          <ac:chgData name="Laura Oathout" userId="6ff55ba14486fe89" providerId="LiveId" clId="{EC62269C-7EF3-4A24-8BF5-DA8CDB347EC6}" dt="2023-01-17T18:41:40.881" v="363"/>
          <ac:grpSpMkLst>
            <pc:docMk/>
            <pc:sldMk cId="3015220484" sldId="274"/>
            <ac:grpSpMk id="23" creationId="{C3CFF8A9-8F46-A4C9-778F-3810452406CD}"/>
          </ac:grpSpMkLst>
        </pc:grpChg>
        <pc:picChg chg="del">
          <ac:chgData name="Laura Oathout" userId="6ff55ba14486fe89" providerId="LiveId" clId="{EC62269C-7EF3-4A24-8BF5-DA8CDB347EC6}" dt="2023-01-17T18:41:40.879" v="361"/>
          <ac:picMkLst>
            <pc:docMk/>
            <pc:sldMk cId="3015220484" sldId="274"/>
            <ac:picMk id="2" creationId="{4C05F969-180C-ED6A-AECD-502CB3EA3441}"/>
          </ac:picMkLst>
        </pc:picChg>
        <pc:picChg chg="del">
          <ac:chgData name="Laura Oathout" userId="6ff55ba14486fe89" providerId="LiveId" clId="{EC62269C-7EF3-4A24-8BF5-DA8CDB347EC6}" dt="2023-01-17T18:41:40.875" v="351"/>
          <ac:picMkLst>
            <pc:docMk/>
            <pc:sldMk cId="3015220484" sldId="274"/>
            <ac:picMk id="19" creationId="{D729702A-54FD-1BB1-CC98-D4E3EEDEEA15}"/>
          </ac:picMkLst>
        </pc:picChg>
        <pc:picChg chg="del">
          <ac:chgData name="Laura Oathout" userId="6ff55ba14486fe89" providerId="LiveId" clId="{EC62269C-7EF3-4A24-8BF5-DA8CDB347EC6}" dt="2023-01-17T18:41:40.877" v="355"/>
          <ac:picMkLst>
            <pc:docMk/>
            <pc:sldMk cId="3015220484" sldId="274"/>
            <ac:picMk id="28" creationId="{11DC2BA8-FF31-A7E8-D1EB-945EDD80EB0C}"/>
          </ac:picMkLst>
        </pc:picChg>
        <pc:picChg chg="del">
          <ac:chgData name="Laura Oathout" userId="6ff55ba14486fe89" providerId="LiveId" clId="{EC62269C-7EF3-4A24-8BF5-DA8CDB347EC6}" dt="2023-01-17T18:41:40.887" v="379"/>
          <ac:picMkLst>
            <pc:docMk/>
            <pc:sldMk cId="3015220484" sldId="274"/>
            <ac:picMk id="30" creationId="{181D26F5-BB27-C1F4-CF3B-0DF7EF558695}"/>
          </ac:picMkLst>
        </pc:picChg>
        <pc:picChg chg="del">
          <ac:chgData name="Laura Oathout" userId="6ff55ba14486fe89" providerId="LiveId" clId="{EC62269C-7EF3-4A24-8BF5-DA8CDB347EC6}" dt="2023-01-17T18:41:40.888" v="381"/>
          <ac:picMkLst>
            <pc:docMk/>
            <pc:sldMk cId="3015220484" sldId="274"/>
            <ac:picMk id="32" creationId="{5E053165-634D-9A31-B2FF-3A01C97A1C38}"/>
          </ac:picMkLst>
        </pc:picChg>
        <pc:picChg chg="del">
          <ac:chgData name="Laura Oathout" userId="6ff55ba14486fe89" providerId="LiveId" clId="{EC62269C-7EF3-4A24-8BF5-DA8CDB347EC6}" dt="2023-01-17T18:41:40.884" v="373"/>
          <ac:picMkLst>
            <pc:docMk/>
            <pc:sldMk cId="3015220484" sldId="274"/>
            <ac:picMk id="34" creationId="{44E692CF-9754-6D53-38DD-9D8E3E9810BB}"/>
          </ac:picMkLst>
        </pc:picChg>
        <pc:picChg chg="del">
          <ac:chgData name="Laura Oathout" userId="6ff55ba14486fe89" providerId="LiveId" clId="{EC62269C-7EF3-4A24-8BF5-DA8CDB347EC6}" dt="2023-01-17T18:41:40.886" v="375"/>
          <ac:picMkLst>
            <pc:docMk/>
            <pc:sldMk cId="3015220484" sldId="274"/>
            <ac:picMk id="36" creationId="{713A86E8-CF99-2E0F-BBFA-057B1BA9B512}"/>
          </ac:picMkLst>
        </pc:picChg>
        <pc:picChg chg="del">
          <ac:chgData name="Laura Oathout" userId="6ff55ba14486fe89" providerId="LiveId" clId="{EC62269C-7EF3-4A24-8BF5-DA8CDB347EC6}" dt="2023-01-17T18:41:40.887" v="377"/>
          <ac:picMkLst>
            <pc:docMk/>
            <pc:sldMk cId="3015220484" sldId="274"/>
            <ac:picMk id="38" creationId="{AE4D53B5-CC24-75A2-EB57-94D1C002722E}"/>
          </ac:picMkLst>
        </pc:picChg>
      </pc:sldChg>
      <pc:sldChg chg="delSp mod setBg">
        <pc:chgData name="Laura Oathout" userId="6ff55ba14486fe89" providerId="LiveId" clId="{EC62269C-7EF3-4A24-8BF5-DA8CDB347EC6}" dt="2023-01-17T18:41:41.044" v="477"/>
        <pc:sldMkLst>
          <pc:docMk/>
          <pc:sldMk cId="49490187" sldId="277"/>
        </pc:sldMkLst>
        <pc:spChg chg="del">
          <ac:chgData name="Laura Oathout" userId="6ff55ba14486fe89" providerId="LiveId" clId="{EC62269C-7EF3-4A24-8BF5-DA8CDB347EC6}" dt="2023-01-17T18:41:41.022" v="457"/>
          <ac:spMkLst>
            <pc:docMk/>
            <pc:sldMk cId="49490187" sldId="277"/>
            <ac:spMk id="3" creationId="{C7986CFB-E0DC-CEF9-44A5-E22BE7D03166}"/>
          </ac:spMkLst>
        </pc:spChg>
        <pc:spChg chg="del">
          <ac:chgData name="Laura Oathout" userId="6ff55ba14486fe89" providerId="LiveId" clId="{EC62269C-7EF3-4A24-8BF5-DA8CDB347EC6}" dt="2023-01-17T18:41:41.028" v="467"/>
          <ac:spMkLst>
            <pc:docMk/>
            <pc:sldMk cId="49490187" sldId="277"/>
            <ac:spMk id="4" creationId="{97C6763F-36D6-C4A9-043A-F482B9F292BB}"/>
          </ac:spMkLst>
        </pc:spChg>
        <pc:spChg chg="del">
          <ac:chgData name="Laura Oathout" userId="6ff55ba14486fe89" providerId="LiveId" clId="{EC62269C-7EF3-4A24-8BF5-DA8CDB347EC6}" dt="2023-01-17T18:41:41.026" v="463"/>
          <ac:spMkLst>
            <pc:docMk/>
            <pc:sldMk cId="49490187" sldId="277"/>
            <ac:spMk id="5" creationId="{D6A04A55-6B46-CC0F-E49B-6AE4849A8A54}"/>
          </ac:spMkLst>
        </pc:spChg>
        <pc:spChg chg="del">
          <ac:chgData name="Laura Oathout" userId="6ff55ba14486fe89" providerId="LiveId" clId="{EC62269C-7EF3-4A24-8BF5-DA8CDB347EC6}" dt="2023-01-17T18:41:41.023" v="459"/>
          <ac:spMkLst>
            <pc:docMk/>
            <pc:sldMk cId="49490187" sldId="277"/>
            <ac:spMk id="8" creationId="{041237DE-5D12-3FE9-64D7-84E49446B365}"/>
          </ac:spMkLst>
        </pc:spChg>
        <pc:picChg chg="del">
          <ac:chgData name="Laura Oathout" userId="6ff55ba14486fe89" providerId="LiveId" clId="{EC62269C-7EF3-4A24-8BF5-DA8CDB347EC6}" dt="2023-01-17T18:41:41.027" v="465"/>
          <ac:picMkLst>
            <pc:docMk/>
            <pc:sldMk cId="49490187" sldId="277"/>
            <ac:picMk id="2" creationId="{4C05F969-180C-ED6A-AECD-502CB3EA3441}"/>
          </ac:picMkLst>
        </pc:picChg>
        <pc:picChg chg="del">
          <ac:chgData name="Laura Oathout" userId="6ff55ba14486fe89" providerId="LiveId" clId="{EC62269C-7EF3-4A24-8BF5-DA8CDB347EC6}" dt="2023-01-17T18:41:41.029" v="469"/>
          <ac:picMkLst>
            <pc:docMk/>
            <pc:sldMk cId="49490187" sldId="277"/>
            <ac:picMk id="12" creationId="{218D3B8A-6A8A-08D0-B765-83FC45912158}"/>
          </ac:picMkLst>
        </pc:picChg>
        <pc:picChg chg="del">
          <ac:chgData name="Laura Oathout" userId="6ff55ba14486fe89" providerId="LiveId" clId="{EC62269C-7EF3-4A24-8BF5-DA8CDB347EC6}" dt="2023-01-17T18:41:41.029" v="471"/>
          <ac:picMkLst>
            <pc:docMk/>
            <pc:sldMk cId="49490187" sldId="277"/>
            <ac:picMk id="13" creationId="{76BD1CD0-9723-D8A3-C331-74E4911156A6}"/>
          </ac:picMkLst>
        </pc:picChg>
        <pc:picChg chg="del">
          <ac:chgData name="Laura Oathout" userId="6ff55ba14486fe89" providerId="LiveId" clId="{EC62269C-7EF3-4A24-8BF5-DA8CDB347EC6}" dt="2023-01-17T18:41:41.031" v="475"/>
          <ac:picMkLst>
            <pc:docMk/>
            <pc:sldMk cId="49490187" sldId="277"/>
            <ac:picMk id="15" creationId="{8944949B-E0D1-999A-8AEC-5E88B2F41AB9}"/>
          </ac:picMkLst>
        </pc:picChg>
        <pc:picChg chg="del">
          <ac:chgData name="Laura Oathout" userId="6ff55ba14486fe89" providerId="LiveId" clId="{EC62269C-7EF3-4A24-8BF5-DA8CDB347EC6}" dt="2023-01-17T18:41:41.029" v="473"/>
          <ac:picMkLst>
            <pc:docMk/>
            <pc:sldMk cId="49490187" sldId="277"/>
            <ac:picMk id="17" creationId="{0849AC8A-C37E-DE34-5759-F7D395DFB2C4}"/>
          </ac:picMkLst>
        </pc:picChg>
        <pc:picChg chg="del">
          <ac:chgData name="Laura Oathout" userId="6ff55ba14486fe89" providerId="LiveId" clId="{EC62269C-7EF3-4A24-8BF5-DA8CDB347EC6}" dt="2023-01-17T18:41:41.025" v="461"/>
          <ac:picMkLst>
            <pc:docMk/>
            <pc:sldMk cId="49490187" sldId="277"/>
            <ac:picMk id="19" creationId="{D729702A-54FD-1BB1-CC98-D4E3EEDEEA15}"/>
          </ac:picMkLst>
        </pc:picChg>
      </pc:sldChg>
      <pc:sldChg chg="delSp mod setBg">
        <pc:chgData name="Laura Oathout" userId="6ff55ba14486fe89" providerId="LiveId" clId="{EC62269C-7EF3-4A24-8BF5-DA8CDB347EC6}" dt="2023-01-17T18:41:40.608" v="129"/>
        <pc:sldMkLst>
          <pc:docMk/>
          <pc:sldMk cId="5482847" sldId="279"/>
        </pc:sldMkLst>
        <pc:spChg chg="del">
          <ac:chgData name="Laura Oathout" userId="6ff55ba14486fe89" providerId="LiveId" clId="{EC62269C-7EF3-4A24-8BF5-DA8CDB347EC6}" dt="2023-01-17T18:41:40.562" v="121"/>
          <ac:spMkLst>
            <pc:docMk/>
            <pc:sldMk cId="5482847" sldId="279"/>
            <ac:spMk id="4" creationId="{97C6763F-36D6-C4A9-043A-F482B9F292BB}"/>
          </ac:spMkLst>
        </pc:spChg>
        <pc:spChg chg="del">
          <ac:chgData name="Laura Oathout" userId="6ff55ba14486fe89" providerId="LiveId" clId="{EC62269C-7EF3-4A24-8BF5-DA8CDB347EC6}" dt="2023-01-17T18:41:40.558" v="115"/>
          <ac:spMkLst>
            <pc:docMk/>
            <pc:sldMk cId="5482847" sldId="279"/>
            <ac:spMk id="15" creationId="{865E843E-6C9C-D7DB-0DB0-508824772F41}"/>
          </ac:spMkLst>
        </pc:spChg>
        <pc:spChg chg="del">
          <ac:chgData name="Laura Oathout" userId="6ff55ba14486fe89" providerId="LiveId" clId="{EC62269C-7EF3-4A24-8BF5-DA8CDB347EC6}" dt="2023-01-17T18:41:40.560" v="117"/>
          <ac:spMkLst>
            <pc:docMk/>
            <pc:sldMk cId="5482847" sldId="279"/>
            <ac:spMk id="20" creationId="{871C5773-9ED8-CC2B-0B42-1F4A87842D3E}"/>
          </ac:spMkLst>
        </pc:spChg>
        <pc:spChg chg="del">
          <ac:chgData name="Laura Oathout" userId="6ff55ba14486fe89" providerId="LiveId" clId="{EC62269C-7EF3-4A24-8BF5-DA8CDB347EC6}" dt="2023-01-17T18:41:40.566" v="127"/>
          <ac:spMkLst>
            <pc:docMk/>
            <pc:sldMk cId="5482847" sldId="279"/>
            <ac:spMk id="22" creationId="{5772963E-5E8E-9244-8D37-60BDDD6802A9}"/>
          </ac:spMkLst>
        </pc:spChg>
        <pc:grpChg chg="del">
          <ac:chgData name="Laura Oathout" userId="6ff55ba14486fe89" providerId="LiveId" clId="{EC62269C-7EF3-4A24-8BF5-DA8CDB347EC6}" dt="2023-01-17T18:41:40.564" v="123"/>
          <ac:grpSpMkLst>
            <pc:docMk/>
            <pc:sldMk cId="5482847" sldId="279"/>
            <ac:grpSpMk id="23" creationId="{54BC020D-855F-242B-B7B6-F47DB76D7367}"/>
          </ac:grpSpMkLst>
        </pc:grpChg>
        <pc:picChg chg="del">
          <ac:chgData name="Laura Oathout" userId="6ff55ba14486fe89" providerId="LiveId" clId="{EC62269C-7EF3-4A24-8BF5-DA8CDB347EC6}" dt="2023-01-17T18:41:40.562" v="119"/>
          <ac:picMkLst>
            <pc:docMk/>
            <pc:sldMk cId="5482847" sldId="279"/>
            <ac:picMk id="2" creationId="{4C05F969-180C-ED6A-AECD-502CB3EA3441}"/>
          </ac:picMkLst>
        </pc:picChg>
        <pc:picChg chg="del">
          <ac:chgData name="Laura Oathout" userId="6ff55ba14486fe89" providerId="LiveId" clId="{EC62269C-7EF3-4A24-8BF5-DA8CDB347EC6}" dt="2023-01-17T18:41:40.565" v="125"/>
          <ac:picMkLst>
            <pc:docMk/>
            <pc:sldMk cId="5482847" sldId="279"/>
            <ac:picMk id="21" creationId="{41AD25B9-8903-2C2E-5D70-B0E61E230B7E}"/>
          </ac:picMkLst>
        </pc:picChg>
      </pc:sldChg>
      <pc:sldChg chg="delSp mod setBg">
        <pc:chgData name="Laura Oathout" userId="6ff55ba14486fe89" providerId="LiveId" clId="{EC62269C-7EF3-4A24-8BF5-DA8CDB347EC6}" dt="2023-01-17T18:41:40.655" v="165"/>
        <pc:sldMkLst>
          <pc:docMk/>
          <pc:sldMk cId="798321628" sldId="280"/>
        </pc:sldMkLst>
        <pc:spChg chg="del">
          <ac:chgData name="Laura Oathout" userId="6ff55ba14486fe89" providerId="LiveId" clId="{EC62269C-7EF3-4A24-8BF5-DA8CDB347EC6}" dt="2023-01-17T18:41:40.611" v="131"/>
          <ac:spMkLst>
            <pc:docMk/>
            <pc:sldMk cId="798321628" sldId="280"/>
            <ac:spMk id="8" creationId="{2ED82F03-CCA9-559A-8DA0-89D8A2CA069D}"/>
          </ac:spMkLst>
        </pc:spChg>
        <pc:spChg chg="del">
          <ac:chgData name="Laura Oathout" userId="6ff55ba14486fe89" providerId="LiveId" clId="{EC62269C-7EF3-4A24-8BF5-DA8CDB347EC6}" dt="2023-01-17T18:41:40.613" v="135"/>
          <ac:spMkLst>
            <pc:docMk/>
            <pc:sldMk cId="798321628" sldId="280"/>
            <ac:spMk id="12" creationId="{4D72B413-C59B-B550-91EF-26C8EF9DCB80}"/>
          </ac:spMkLst>
        </pc:spChg>
        <pc:spChg chg="del">
          <ac:chgData name="Laura Oathout" userId="6ff55ba14486fe89" providerId="LiveId" clId="{EC62269C-7EF3-4A24-8BF5-DA8CDB347EC6}" dt="2023-01-17T18:41:40.617" v="143"/>
          <ac:spMkLst>
            <pc:docMk/>
            <pc:sldMk cId="798321628" sldId="280"/>
            <ac:spMk id="13" creationId="{26F5F6BB-025D-E4C9-59D4-738F60CB5909}"/>
          </ac:spMkLst>
        </pc:spChg>
        <pc:spChg chg="del">
          <ac:chgData name="Laura Oathout" userId="6ff55ba14486fe89" providerId="LiveId" clId="{EC62269C-7EF3-4A24-8BF5-DA8CDB347EC6}" dt="2023-01-17T18:41:40.619" v="145"/>
          <ac:spMkLst>
            <pc:docMk/>
            <pc:sldMk cId="798321628" sldId="280"/>
            <ac:spMk id="15" creationId="{B8F8F4F5-A9D4-0CF6-08EE-1247B324FC82}"/>
          </ac:spMkLst>
        </pc:spChg>
        <pc:spChg chg="del">
          <ac:chgData name="Laura Oathout" userId="6ff55ba14486fe89" providerId="LiveId" clId="{EC62269C-7EF3-4A24-8BF5-DA8CDB347EC6}" dt="2023-01-17T18:41:40.620" v="147"/>
          <ac:spMkLst>
            <pc:docMk/>
            <pc:sldMk cId="798321628" sldId="280"/>
            <ac:spMk id="16" creationId="{F3014A2F-AFA9-9BC0-83CB-6542BE0B19E8}"/>
          </ac:spMkLst>
        </pc:spChg>
        <pc:spChg chg="del">
          <ac:chgData name="Laura Oathout" userId="6ff55ba14486fe89" providerId="LiveId" clId="{EC62269C-7EF3-4A24-8BF5-DA8CDB347EC6}" dt="2023-01-17T18:41:40.621" v="149"/>
          <ac:spMkLst>
            <pc:docMk/>
            <pc:sldMk cId="798321628" sldId="280"/>
            <ac:spMk id="17" creationId="{0903CC26-4D45-5C66-1EE8-E66C9A6336BF}"/>
          </ac:spMkLst>
        </pc:spChg>
        <pc:spChg chg="del">
          <ac:chgData name="Laura Oathout" userId="6ff55ba14486fe89" providerId="LiveId" clId="{EC62269C-7EF3-4A24-8BF5-DA8CDB347EC6}" dt="2023-01-17T18:41:40.622" v="151"/>
          <ac:spMkLst>
            <pc:docMk/>
            <pc:sldMk cId="798321628" sldId="280"/>
            <ac:spMk id="18" creationId="{5FFE9FE9-1440-0239-BDA3-7BA3CA825196}"/>
          </ac:spMkLst>
        </pc:spChg>
        <pc:spChg chg="del">
          <ac:chgData name="Laura Oathout" userId="6ff55ba14486fe89" providerId="LiveId" clId="{EC62269C-7EF3-4A24-8BF5-DA8CDB347EC6}" dt="2023-01-17T18:41:40.624" v="153"/>
          <ac:spMkLst>
            <pc:docMk/>
            <pc:sldMk cId="798321628" sldId="280"/>
            <ac:spMk id="19" creationId="{3BCF90DE-BC38-0F1A-75CD-57816F34A372}"/>
          </ac:spMkLst>
        </pc:spChg>
        <pc:spChg chg="del">
          <ac:chgData name="Laura Oathout" userId="6ff55ba14486fe89" providerId="LiveId" clId="{EC62269C-7EF3-4A24-8BF5-DA8CDB347EC6}" dt="2023-01-17T18:41:40.612" v="133"/>
          <ac:spMkLst>
            <pc:docMk/>
            <pc:sldMk cId="798321628" sldId="280"/>
            <ac:spMk id="24" creationId="{B999B8E3-AE89-3D6E-F4BF-CB9ADC7A4319}"/>
          </ac:spMkLst>
        </pc:spChg>
        <pc:spChg chg="del">
          <ac:chgData name="Laura Oathout" userId="6ff55ba14486fe89" providerId="LiveId" clId="{EC62269C-7EF3-4A24-8BF5-DA8CDB347EC6}" dt="2023-01-17T18:41:40.628" v="159"/>
          <ac:spMkLst>
            <pc:docMk/>
            <pc:sldMk cId="798321628" sldId="280"/>
            <ac:spMk id="27" creationId="{E8C2E81D-EAF1-37D5-5043-C63F52D60964}"/>
          </ac:spMkLst>
        </pc:spChg>
        <pc:picChg chg="del">
          <ac:chgData name="Laura Oathout" userId="6ff55ba14486fe89" providerId="LiveId" clId="{EC62269C-7EF3-4A24-8BF5-DA8CDB347EC6}" dt="2023-01-17T18:41:40.615" v="139"/>
          <ac:picMkLst>
            <pc:docMk/>
            <pc:sldMk cId="798321628" sldId="280"/>
            <ac:picMk id="4" creationId="{C9B5454C-D39B-9C8B-BAF2-322BE6701D80}"/>
          </ac:picMkLst>
        </pc:picChg>
        <pc:picChg chg="del">
          <ac:chgData name="Laura Oathout" userId="6ff55ba14486fe89" providerId="LiveId" clId="{EC62269C-7EF3-4A24-8BF5-DA8CDB347EC6}" dt="2023-01-17T18:41:40.616" v="141"/>
          <ac:picMkLst>
            <pc:docMk/>
            <pc:sldMk cId="798321628" sldId="280"/>
            <ac:picMk id="6" creationId="{6329BD6E-95F1-F2E1-2EAE-C970B17494F5}"/>
          </ac:picMkLst>
        </pc:picChg>
        <pc:picChg chg="del">
          <ac:chgData name="Laura Oathout" userId="6ff55ba14486fe89" providerId="LiveId" clId="{EC62269C-7EF3-4A24-8BF5-DA8CDB347EC6}" dt="2023-01-17T18:41:40.630" v="163"/>
          <ac:picMkLst>
            <pc:docMk/>
            <pc:sldMk cId="798321628" sldId="280"/>
            <ac:picMk id="7" creationId="{51591394-9E73-B898-C571-CDE32A28577F}"/>
          </ac:picMkLst>
        </pc:picChg>
        <pc:picChg chg="del">
          <ac:chgData name="Laura Oathout" userId="6ff55ba14486fe89" providerId="LiveId" clId="{EC62269C-7EF3-4A24-8BF5-DA8CDB347EC6}" dt="2023-01-17T18:41:40.625" v="155"/>
          <ac:picMkLst>
            <pc:docMk/>
            <pc:sldMk cId="798321628" sldId="280"/>
            <ac:picMk id="11" creationId="{B225ED95-35E0-7718-4C10-9F6E480877DE}"/>
          </ac:picMkLst>
        </pc:picChg>
        <pc:picChg chg="del">
          <ac:chgData name="Laura Oathout" userId="6ff55ba14486fe89" providerId="LiveId" clId="{EC62269C-7EF3-4A24-8BF5-DA8CDB347EC6}" dt="2023-01-17T18:41:40.614" v="137"/>
          <ac:picMkLst>
            <pc:docMk/>
            <pc:sldMk cId="798321628" sldId="280"/>
            <ac:picMk id="14" creationId="{D043A140-FEFA-E855-5E0F-0B1E5B2D4DD2}"/>
          </ac:picMkLst>
        </pc:picChg>
        <pc:picChg chg="del">
          <ac:chgData name="Laura Oathout" userId="6ff55ba14486fe89" providerId="LiveId" clId="{EC62269C-7EF3-4A24-8BF5-DA8CDB347EC6}" dt="2023-01-17T18:41:40.629" v="161"/>
          <ac:picMkLst>
            <pc:docMk/>
            <pc:sldMk cId="798321628" sldId="280"/>
            <ac:picMk id="23" creationId="{A068DBC7-1530-BF60-8650-F001C2849DF1}"/>
          </ac:picMkLst>
        </pc:picChg>
        <pc:picChg chg="del">
          <ac:chgData name="Laura Oathout" userId="6ff55ba14486fe89" providerId="LiveId" clId="{EC62269C-7EF3-4A24-8BF5-DA8CDB347EC6}" dt="2023-01-17T18:41:40.626" v="157"/>
          <ac:picMkLst>
            <pc:docMk/>
            <pc:sldMk cId="798321628" sldId="280"/>
            <ac:picMk id="26" creationId="{F57400AC-8E93-0026-C5FE-6C23A7623385}"/>
          </ac:picMkLst>
        </pc:picChg>
      </pc:sldChg>
      <pc:sldChg chg="delSp mod setBg">
        <pc:chgData name="Laura Oathout" userId="6ff55ba14486fe89" providerId="LiveId" clId="{EC62269C-7EF3-4A24-8BF5-DA8CDB347EC6}" dt="2023-01-17T18:41:40.963" v="419"/>
        <pc:sldMkLst>
          <pc:docMk/>
          <pc:sldMk cId="4168976021" sldId="281"/>
        </pc:sldMkLst>
        <pc:spChg chg="del">
          <ac:chgData name="Laura Oathout" userId="6ff55ba14486fe89" providerId="LiveId" clId="{EC62269C-7EF3-4A24-8BF5-DA8CDB347EC6}" dt="2023-01-17T18:41:40.945" v="401"/>
          <ac:spMkLst>
            <pc:docMk/>
            <pc:sldMk cId="4168976021" sldId="281"/>
            <ac:spMk id="4" creationId="{97C6763F-36D6-C4A9-043A-F482B9F292BB}"/>
          </ac:spMkLst>
        </pc:spChg>
        <pc:spChg chg="del">
          <ac:chgData name="Laura Oathout" userId="6ff55ba14486fe89" providerId="LiveId" clId="{EC62269C-7EF3-4A24-8BF5-DA8CDB347EC6}" dt="2023-01-17T18:41:40.941" v="393"/>
          <ac:spMkLst>
            <pc:docMk/>
            <pc:sldMk cId="4168976021" sldId="281"/>
            <ac:spMk id="5" creationId="{D6A04A55-6B46-CC0F-E49B-6AE4849A8A54}"/>
          </ac:spMkLst>
        </pc:spChg>
        <pc:spChg chg="del">
          <ac:chgData name="Laura Oathout" userId="6ff55ba14486fe89" providerId="LiveId" clId="{EC62269C-7EF3-4A24-8BF5-DA8CDB347EC6}" dt="2023-01-17T18:41:40.936" v="385"/>
          <ac:spMkLst>
            <pc:docMk/>
            <pc:sldMk cId="4168976021" sldId="281"/>
            <ac:spMk id="7" creationId="{83580997-E419-7CC4-F209-E10642DEE69C}"/>
          </ac:spMkLst>
        </pc:spChg>
        <pc:spChg chg="del">
          <ac:chgData name="Laura Oathout" userId="6ff55ba14486fe89" providerId="LiveId" clId="{EC62269C-7EF3-4A24-8BF5-DA8CDB347EC6}" dt="2023-01-17T18:41:40.939" v="389"/>
          <ac:spMkLst>
            <pc:docMk/>
            <pc:sldMk cId="4168976021" sldId="281"/>
            <ac:spMk id="8" creationId="{041237DE-5D12-3FE9-64D7-84E49446B365}"/>
          </ac:spMkLst>
        </pc:spChg>
        <pc:spChg chg="del">
          <ac:chgData name="Laura Oathout" userId="6ff55ba14486fe89" providerId="LiveId" clId="{EC62269C-7EF3-4A24-8BF5-DA8CDB347EC6}" dt="2023-01-17T18:41:40.946" v="403"/>
          <ac:spMkLst>
            <pc:docMk/>
            <pc:sldMk cId="4168976021" sldId="281"/>
            <ac:spMk id="16" creationId="{8134B29B-7BA3-A4DA-3523-76D0CA985A2D}"/>
          </ac:spMkLst>
        </pc:spChg>
        <pc:spChg chg="del">
          <ac:chgData name="Laura Oathout" userId="6ff55ba14486fe89" providerId="LiveId" clId="{EC62269C-7EF3-4A24-8BF5-DA8CDB347EC6}" dt="2023-01-17T18:41:40.946" v="405"/>
          <ac:spMkLst>
            <pc:docMk/>
            <pc:sldMk cId="4168976021" sldId="281"/>
            <ac:spMk id="17" creationId="{8B05E9D9-8C4F-96D2-7D92-52BE0D5863D1}"/>
          </ac:spMkLst>
        </pc:spChg>
        <pc:spChg chg="del">
          <ac:chgData name="Laura Oathout" userId="6ff55ba14486fe89" providerId="LiveId" clId="{EC62269C-7EF3-4A24-8BF5-DA8CDB347EC6}" dt="2023-01-17T18:41:40.947" v="407"/>
          <ac:spMkLst>
            <pc:docMk/>
            <pc:sldMk cId="4168976021" sldId="281"/>
            <ac:spMk id="18" creationId="{871F6607-EF73-11BC-D315-821C0BE4E418}"/>
          </ac:spMkLst>
        </pc:spChg>
        <pc:grpChg chg="del">
          <ac:chgData name="Laura Oathout" userId="6ff55ba14486fe89" providerId="LiveId" clId="{EC62269C-7EF3-4A24-8BF5-DA8CDB347EC6}" dt="2023-01-17T18:41:40.942" v="395"/>
          <ac:grpSpMkLst>
            <pc:docMk/>
            <pc:sldMk cId="4168976021" sldId="281"/>
            <ac:grpSpMk id="11" creationId="{77403C66-551E-CA33-0FEE-69166D90A14A}"/>
          </ac:grpSpMkLst>
        </pc:grpChg>
        <pc:grpChg chg="del">
          <ac:chgData name="Laura Oathout" userId="6ff55ba14486fe89" providerId="LiveId" clId="{EC62269C-7EF3-4A24-8BF5-DA8CDB347EC6}" dt="2023-01-17T18:41:40.944" v="399"/>
          <ac:grpSpMkLst>
            <pc:docMk/>
            <pc:sldMk cId="4168976021" sldId="281"/>
            <ac:grpSpMk id="23" creationId="{C3CFF8A9-8F46-A4C9-778F-3810452406CD}"/>
          </ac:grpSpMkLst>
        </pc:grpChg>
        <pc:picChg chg="del">
          <ac:chgData name="Laura Oathout" userId="6ff55ba14486fe89" providerId="LiveId" clId="{EC62269C-7EF3-4A24-8BF5-DA8CDB347EC6}" dt="2023-01-17T18:41:40.943" v="397"/>
          <ac:picMkLst>
            <pc:docMk/>
            <pc:sldMk cId="4168976021" sldId="281"/>
            <ac:picMk id="2" creationId="{4C05F969-180C-ED6A-AECD-502CB3EA3441}"/>
          </ac:picMkLst>
        </pc:picChg>
        <pc:picChg chg="del">
          <ac:chgData name="Laura Oathout" userId="6ff55ba14486fe89" providerId="LiveId" clId="{EC62269C-7EF3-4A24-8BF5-DA8CDB347EC6}" dt="2023-01-17T18:41:40.951" v="417"/>
          <ac:picMkLst>
            <pc:docMk/>
            <pc:sldMk cId="4168976021" sldId="281"/>
            <ac:picMk id="14" creationId="{4AC95A20-0E06-DFE8-5605-E4A4B331803E}"/>
          </ac:picMkLst>
        </pc:picChg>
        <pc:picChg chg="del">
          <ac:chgData name="Laura Oathout" userId="6ff55ba14486fe89" providerId="LiveId" clId="{EC62269C-7EF3-4A24-8BF5-DA8CDB347EC6}" dt="2023-01-17T18:41:40.938" v="387"/>
          <ac:picMkLst>
            <pc:docMk/>
            <pc:sldMk cId="4168976021" sldId="281"/>
            <ac:picMk id="19" creationId="{D729702A-54FD-1BB1-CC98-D4E3EEDEEA15}"/>
          </ac:picMkLst>
        </pc:picChg>
        <pc:picChg chg="del">
          <ac:chgData name="Laura Oathout" userId="6ff55ba14486fe89" providerId="LiveId" clId="{EC62269C-7EF3-4A24-8BF5-DA8CDB347EC6}" dt="2023-01-17T18:41:40.949" v="411"/>
          <ac:picMkLst>
            <pc:docMk/>
            <pc:sldMk cId="4168976021" sldId="281"/>
            <ac:picMk id="27" creationId="{ACF800DC-8166-C17D-2435-84B0DCF69B11}"/>
          </ac:picMkLst>
        </pc:picChg>
        <pc:picChg chg="del">
          <ac:chgData name="Laura Oathout" userId="6ff55ba14486fe89" providerId="LiveId" clId="{EC62269C-7EF3-4A24-8BF5-DA8CDB347EC6}" dt="2023-01-17T18:41:40.940" v="391"/>
          <ac:picMkLst>
            <pc:docMk/>
            <pc:sldMk cId="4168976021" sldId="281"/>
            <ac:picMk id="28" creationId="{11DC2BA8-FF31-A7E8-D1EB-945EDD80EB0C}"/>
          </ac:picMkLst>
        </pc:picChg>
        <pc:picChg chg="del">
          <ac:chgData name="Laura Oathout" userId="6ff55ba14486fe89" providerId="LiveId" clId="{EC62269C-7EF3-4A24-8BF5-DA8CDB347EC6}" dt="2023-01-17T18:41:40.950" v="415"/>
          <ac:picMkLst>
            <pc:docMk/>
            <pc:sldMk cId="4168976021" sldId="281"/>
            <ac:picMk id="31" creationId="{6CDBA1DE-D7CC-880B-73C8-19ECC4EE935C}"/>
          </ac:picMkLst>
        </pc:picChg>
        <pc:picChg chg="del">
          <ac:chgData name="Laura Oathout" userId="6ff55ba14486fe89" providerId="LiveId" clId="{EC62269C-7EF3-4A24-8BF5-DA8CDB347EC6}" dt="2023-01-17T18:41:40.948" v="409"/>
          <ac:picMkLst>
            <pc:docMk/>
            <pc:sldMk cId="4168976021" sldId="281"/>
            <ac:picMk id="32" creationId="{5E053165-634D-9A31-B2FF-3A01C97A1C38}"/>
          </ac:picMkLst>
        </pc:picChg>
        <pc:picChg chg="del">
          <ac:chgData name="Laura Oathout" userId="6ff55ba14486fe89" providerId="LiveId" clId="{EC62269C-7EF3-4A24-8BF5-DA8CDB347EC6}" dt="2023-01-17T18:41:40.949" v="413"/>
          <ac:picMkLst>
            <pc:docMk/>
            <pc:sldMk cId="4168976021" sldId="281"/>
            <ac:picMk id="34" creationId="{29A37DD3-18E2-8F2F-9DAD-9545B5C246C2}"/>
          </ac:picMkLst>
        </pc:picChg>
      </pc:sldChg>
      <pc:sldChg chg="delSp mod setBg">
        <pc:chgData name="Laura Oathout" userId="6ff55ba14486fe89" providerId="LiveId" clId="{EC62269C-7EF3-4A24-8BF5-DA8CDB347EC6}" dt="2023-01-17T18:41:41.012" v="455"/>
        <pc:sldMkLst>
          <pc:docMk/>
          <pc:sldMk cId="2492881749" sldId="282"/>
        </pc:sldMkLst>
        <pc:spChg chg="del">
          <ac:chgData name="Laura Oathout" userId="6ff55ba14486fe89" providerId="LiveId" clId="{EC62269C-7EF3-4A24-8BF5-DA8CDB347EC6}" dt="2023-01-17T18:41:40.987" v="437"/>
          <ac:spMkLst>
            <pc:docMk/>
            <pc:sldMk cId="2492881749" sldId="282"/>
            <ac:spMk id="4" creationId="{97C6763F-36D6-C4A9-043A-F482B9F292BB}"/>
          </ac:spMkLst>
        </pc:spChg>
        <pc:spChg chg="del">
          <ac:chgData name="Laura Oathout" userId="6ff55ba14486fe89" providerId="LiveId" clId="{EC62269C-7EF3-4A24-8BF5-DA8CDB347EC6}" dt="2023-01-17T18:41:40.983" v="429"/>
          <ac:spMkLst>
            <pc:docMk/>
            <pc:sldMk cId="2492881749" sldId="282"/>
            <ac:spMk id="5" creationId="{D6A04A55-6B46-CC0F-E49B-6AE4849A8A54}"/>
          </ac:spMkLst>
        </pc:spChg>
        <pc:spChg chg="del">
          <ac:chgData name="Laura Oathout" userId="6ff55ba14486fe89" providerId="LiveId" clId="{EC62269C-7EF3-4A24-8BF5-DA8CDB347EC6}" dt="2023-01-17T18:41:40.979" v="421"/>
          <ac:spMkLst>
            <pc:docMk/>
            <pc:sldMk cId="2492881749" sldId="282"/>
            <ac:spMk id="7" creationId="{83580997-E419-7CC4-F209-E10642DEE69C}"/>
          </ac:spMkLst>
        </pc:spChg>
        <pc:spChg chg="del">
          <ac:chgData name="Laura Oathout" userId="6ff55ba14486fe89" providerId="LiveId" clId="{EC62269C-7EF3-4A24-8BF5-DA8CDB347EC6}" dt="2023-01-17T18:41:40.980" v="425"/>
          <ac:spMkLst>
            <pc:docMk/>
            <pc:sldMk cId="2492881749" sldId="282"/>
            <ac:spMk id="8" creationId="{041237DE-5D12-3FE9-64D7-84E49446B365}"/>
          </ac:spMkLst>
        </pc:spChg>
        <pc:spChg chg="del">
          <ac:chgData name="Laura Oathout" userId="6ff55ba14486fe89" providerId="LiveId" clId="{EC62269C-7EF3-4A24-8BF5-DA8CDB347EC6}" dt="2023-01-17T18:41:40.988" v="439"/>
          <ac:spMkLst>
            <pc:docMk/>
            <pc:sldMk cId="2492881749" sldId="282"/>
            <ac:spMk id="16" creationId="{8134B29B-7BA3-A4DA-3523-76D0CA985A2D}"/>
          </ac:spMkLst>
        </pc:spChg>
        <pc:spChg chg="del">
          <ac:chgData name="Laura Oathout" userId="6ff55ba14486fe89" providerId="LiveId" clId="{EC62269C-7EF3-4A24-8BF5-DA8CDB347EC6}" dt="2023-01-17T18:41:40.989" v="441"/>
          <ac:spMkLst>
            <pc:docMk/>
            <pc:sldMk cId="2492881749" sldId="282"/>
            <ac:spMk id="17" creationId="{8B05E9D9-8C4F-96D2-7D92-52BE0D5863D1}"/>
          </ac:spMkLst>
        </pc:spChg>
        <pc:spChg chg="del">
          <ac:chgData name="Laura Oathout" userId="6ff55ba14486fe89" providerId="LiveId" clId="{EC62269C-7EF3-4A24-8BF5-DA8CDB347EC6}" dt="2023-01-17T18:41:40.990" v="443"/>
          <ac:spMkLst>
            <pc:docMk/>
            <pc:sldMk cId="2492881749" sldId="282"/>
            <ac:spMk id="18" creationId="{871F6607-EF73-11BC-D315-821C0BE4E418}"/>
          </ac:spMkLst>
        </pc:spChg>
        <pc:grpChg chg="del">
          <ac:chgData name="Laura Oathout" userId="6ff55ba14486fe89" providerId="LiveId" clId="{EC62269C-7EF3-4A24-8BF5-DA8CDB347EC6}" dt="2023-01-17T18:41:40.984" v="431"/>
          <ac:grpSpMkLst>
            <pc:docMk/>
            <pc:sldMk cId="2492881749" sldId="282"/>
            <ac:grpSpMk id="11" creationId="{77403C66-551E-CA33-0FEE-69166D90A14A}"/>
          </ac:grpSpMkLst>
        </pc:grpChg>
        <pc:grpChg chg="del">
          <ac:chgData name="Laura Oathout" userId="6ff55ba14486fe89" providerId="LiveId" clId="{EC62269C-7EF3-4A24-8BF5-DA8CDB347EC6}" dt="2023-01-17T18:41:40.986" v="435"/>
          <ac:grpSpMkLst>
            <pc:docMk/>
            <pc:sldMk cId="2492881749" sldId="282"/>
            <ac:grpSpMk id="23" creationId="{C3CFF8A9-8F46-A4C9-778F-3810452406CD}"/>
          </ac:grpSpMkLst>
        </pc:grpChg>
        <pc:picChg chg="del">
          <ac:chgData name="Laura Oathout" userId="6ff55ba14486fe89" providerId="LiveId" clId="{EC62269C-7EF3-4A24-8BF5-DA8CDB347EC6}" dt="2023-01-17T18:41:40.985" v="433"/>
          <ac:picMkLst>
            <pc:docMk/>
            <pc:sldMk cId="2492881749" sldId="282"/>
            <ac:picMk id="2" creationId="{4C05F969-180C-ED6A-AECD-502CB3EA3441}"/>
          </ac:picMkLst>
        </pc:picChg>
        <pc:picChg chg="del">
          <ac:chgData name="Laura Oathout" userId="6ff55ba14486fe89" providerId="LiveId" clId="{EC62269C-7EF3-4A24-8BF5-DA8CDB347EC6}" dt="2023-01-17T18:41:40.980" v="423"/>
          <ac:picMkLst>
            <pc:docMk/>
            <pc:sldMk cId="2492881749" sldId="282"/>
            <ac:picMk id="19" creationId="{D729702A-54FD-1BB1-CC98-D4E3EEDEEA15}"/>
          </ac:picMkLst>
        </pc:picChg>
        <pc:picChg chg="del">
          <ac:chgData name="Laura Oathout" userId="6ff55ba14486fe89" providerId="LiveId" clId="{EC62269C-7EF3-4A24-8BF5-DA8CDB347EC6}" dt="2023-01-17T18:41:40.982" v="427"/>
          <ac:picMkLst>
            <pc:docMk/>
            <pc:sldMk cId="2492881749" sldId="282"/>
            <ac:picMk id="28" creationId="{11DC2BA8-FF31-A7E8-D1EB-945EDD80EB0C}"/>
          </ac:picMkLst>
        </pc:picChg>
        <pc:picChg chg="del">
          <ac:chgData name="Laura Oathout" userId="6ff55ba14486fe89" providerId="LiveId" clId="{EC62269C-7EF3-4A24-8BF5-DA8CDB347EC6}" dt="2023-01-17T18:41:40.991" v="447"/>
          <ac:picMkLst>
            <pc:docMk/>
            <pc:sldMk cId="2492881749" sldId="282"/>
            <ac:picMk id="31" creationId="{1C50727D-52C6-3067-5042-7B7263CC3D9A}"/>
          </ac:picMkLst>
        </pc:picChg>
        <pc:picChg chg="del">
          <ac:chgData name="Laura Oathout" userId="6ff55ba14486fe89" providerId="LiveId" clId="{EC62269C-7EF3-4A24-8BF5-DA8CDB347EC6}" dt="2023-01-17T18:41:40.990" v="445"/>
          <ac:picMkLst>
            <pc:docMk/>
            <pc:sldMk cId="2492881749" sldId="282"/>
            <ac:picMk id="32" creationId="{5E053165-634D-9A31-B2FF-3A01C97A1C38}"/>
          </ac:picMkLst>
        </pc:picChg>
        <pc:picChg chg="del">
          <ac:chgData name="Laura Oathout" userId="6ff55ba14486fe89" providerId="LiveId" clId="{EC62269C-7EF3-4A24-8BF5-DA8CDB347EC6}" dt="2023-01-17T18:41:40.993" v="451"/>
          <ac:picMkLst>
            <pc:docMk/>
            <pc:sldMk cId="2492881749" sldId="282"/>
            <ac:picMk id="34" creationId="{72515AB0-33BF-A6EF-8AE7-7F086210E12C}"/>
          </ac:picMkLst>
        </pc:picChg>
        <pc:picChg chg="del">
          <ac:chgData name="Laura Oathout" userId="6ff55ba14486fe89" providerId="LiveId" clId="{EC62269C-7EF3-4A24-8BF5-DA8CDB347EC6}" dt="2023-01-17T18:41:40.992" v="449"/>
          <ac:picMkLst>
            <pc:docMk/>
            <pc:sldMk cId="2492881749" sldId="282"/>
            <ac:picMk id="36" creationId="{FCB33FF6-0400-179E-FC26-6B7747AAA092}"/>
          </ac:picMkLst>
        </pc:picChg>
        <pc:picChg chg="del">
          <ac:chgData name="Laura Oathout" userId="6ff55ba14486fe89" providerId="LiveId" clId="{EC62269C-7EF3-4A24-8BF5-DA8CDB347EC6}" dt="2023-01-17T18:41:40.993" v="453"/>
          <ac:picMkLst>
            <pc:docMk/>
            <pc:sldMk cId="2492881749" sldId="282"/>
            <ac:picMk id="38" creationId="{8314BFCB-FDB6-5D92-6720-9E42855AFDE4}"/>
          </ac:picMkLst>
        </pc:picChg>
      </pc:sldChg>
      <pc:sldChg chg="delSp mod setBg">
        <pc:chgData name="Laura Oathout" userId="6ff55ba14486fe89" providerId="LiveId" clId="{EC62269C-7EF3-4A24-8BF5-DA8CDB347EC6}" dt="2023-01-17T18:41:41.112" v="531"/>
        <pc:sldMkLst>
          <pc:docMk/>
          <pc:sldMk cId="868658948" sldId="283"/>
        </pc:sldMkLst>
        <pc:spChg chg="del">
          <ac:chgData name="Laura Oathout" userId="6ff55ba14486fe89" providerId="LiveId" clId="{EC62269C-7EF3-4A24-8BF5-DA8CDB347EC6}" dt="2023-01-17T18:41:41.093" v="517"/>
          <ac:spMkLst>
            <pc:docMk/>
            <pc:sldMk cId="868658948" sldId="283"/>
            <ac:spMk id="3" creationId="{C7986CFB-E0DC-CEF9-44A5-E22BE7D03166}"/>
          </ac:spMkLst>
        </pc:spChg>
        <pc:spChg chg="del">
          <ac:chgData name="Laura Oathout" userId="6ff55ba14486fe89" providerId="LiveId" clId="{EC62269C-7EF3-4A24-8BF5-DA8CDB347EC6}" dt="2023-01-17T18:41:41.097" v="523"/>
          <ac:spMkLst>
            <pc:docMk/>
            <pc:sldMk cId="868658948" sldId="283"/>
            <ac:spMk id="5" creationId="{D6A04A55-6B46-CC0F-E49B-6AE4849A8A54}"/>
          </ac:spMkLst>
        </pc:spChg>
        <pc:spChg chg="del">
          <ac:chgData name="Laura Oathout" userId="6ff55ba14486fe89" providerId="LiveId" clId="{EC62269C-7EF3-4A24-8BF5-DA8CDB347EC6}" dt="2023-01-17T18:41:41.099" v="527"/>
          <ac:spMkLst>
            <pc:docMk/>
            <pc:sldMk cId="868658948" sldId="283"/>
            <ac:spMk id="6" creationId="{CCD5E2BD-6BD2-1CC1-B2EA-094D66C3C0DF}"/>
          </ac:spMkLst>
        </pc:spChg>
        <pc:spChg chg="del">
          <ac:chgData name="Laura Oathout" userId="6ff55ba14486fe89" providerId="LiveId" clId="{EC62269C-7EF3-4A24-8BF5-DA8CDB347EC6}" dt="2023-01-17T18:41:41.095" v="519"/>
          <ac:spMkLst>
            <pc:docMk/>
            <pc:sldMk cId="868658948" sldId="283"/>
            <ac:spMk id="8" creationId="{041237DE-5D12-3FE9-64D7-84E49446B365}"/>
          </ac:spMkLst>
        </pc:spChg>
        <pc:picChg chg="del">
          <ac:chgData name="Laura Oathout" userId="6ff55ba14486fe89" providerId="LiveId" clId="{EC62269C-7EF3-4A24-8BF5-DA8CDB347EC6}" dt="2023-01-17T18:41:41.098" v="525"/>
          <ac:picMkLst>
            <pc:docMk/>
            <pc:sldMk cId="868658948" sldId="283"/>
            <ac:picMk id="2" creationId="{4C05F969-180C-ED6A-AECD-502CB3EA3441}"/>
          </ac:picMkLst>
        </pc:picChg>
        <pc:picChg chg="del">
          <ac:chgData name="Laura Oathout" userId="6ff55ba14486fe89" providerId="LiveId" clId="{EC62269C-7EF3-4A24-8BF5-DA8CDB347EC6}" dt="2023-01-17T18:41:41.096" v="521"/>
          <ac:picMkLst>
            <pc:docMk/>
            <pc:sldMk cId="868658948" sldId="283"/>
            <ac:picMk id="19" creationId="{D729702A-54FD-1BB1-CC98-D4E3EEDEEA15}"/>
          </ac:picMkLst>
        </pc:picChg>
        <pc:picChg chg="del">
          <ac:chgData name="Laura Oathout" userId="6ff55ba14486fe89" providerId="LiveId" clId="{EC62269C-7EF3-4A24-8BF5-DA8CDB347EC6}" dt="2023-01-17T18:41:41.100" v="529"/>
          <ac:picMkLst>
            <pc:docMk/>
            <pc:sldMk cId="868658948" sldId="283"/>
            <ac:picMk id="20" creationId="{07BDAFE4-4BA2-BA7F-6DE7-8F3A3EFFFD83}"/>
          </ac:picMkLst>
        </pc:picChg>
      </pc:sldChg>
      <pc:sldChg chg="delSp mod setBg">
        <pc:chgData name="Laura Oathout" userId="6ff55ba14486fe89" providerId="LiveId" clId="{EC62269C-7EF3-4A24-8BF5-DA8CDB347EC6}" dt="2023-01-17T18:41:40.802" v="297"/>
        <pc:sldMkLst>
          <pc:docMk/>
          <pc:sldMk cId="466832703" sldId="284"/>
        </pc:sldMkLst>
        <pc:spChg chg="del">
          <ac:chgData name="Laura Oathout" userId="6ff55ba14486fe89" providerId="LiveId" clId="{EC62269C-7EF3-4A24-8BF5-DA8CDB347EC6}" dt="2023-01-17T18:41:40.771" v="281"/>
          <ac:spMkLst>
            <pc:docMk/>
            <pc:sldMk cId="466832703" sldId="284"/>
            <ac:spMk id="8" creationId="{2ED82F03-CCA9-559A-8DA0-89D8A2CA069D}"/>
          </ac:spMkLst>
        </pc:spChg>
        <pc:spChg chg="del">
          <ac:chgData name="Laura Oathout" userId="6ff55ba14486fe89" providerId="LiveId" clId="{EC62269C-7EF3-4A24-8BF5-DA8CDB347EC6}" dt="2023-01-17T18:41:40.773" v="285"/>
          <ac:spMkLst>
            <pc:docMk/>
            <pc:sldMk cId="466832703" sldId="284"/>
            <ac:spMk id="12" creationId="{4D72B413-C59B-B550-91EF-26C8EF9DCB80}"/>
          </ac:spMkLst>
        </pc:spChg>
        <pc:spChg chg="del">
          <ac:chgData name="Laura Oathout" userId="6ff55ba14486fe89" providerId="LiveId" clId="{EC62269C-7EF3-4A24-8BF5-DA8CDB347EC6}" dt="2023-01-17T18:41:40.772" v="283"/>
          <ac:spMkLst>
            <pc:docMk/>
            <pc:sldMk cId="466832703" sldId="284"/>
            <ac:spMk id="24" creationId="{B999B8E3-AE89-3D6E-F4BF-CB9ADC7A4319}"/>
          </ac:spMkLst>
        </pc:spChg>
        <pc:picChg chg="del">
          <ac:chgData name="Laura Oathout" userId="6ff55ba14486fe89" providerId="LiveId" clId="{EC62269C-7EF3-4A24-8BF5-DA8CDB347EC6}" dt="2023-01-17T18:41:40.776" v="291"/>
          <ac:picMkLst>
            <pc:docMk/>
            <pc:sldMk cId="466832703" sldId="284"/>
            <ac:picMk id="2" creationId="{6D8C003A-D58C-5082-80F5-AAD5259F652C}"/>
          </ac:picMkLst>
        </pc:picChg>
        <pc:picChg chg="del">
          <ac:chgData name="Laura Oathout" userId="6ff55ba14486fe89" providerId="LiveId" clId="{EC62269C-7EF3-4A24-8BF5-DA8CDB347EC6}" dt="2023-01-17T18:41:40.775" v="289"/>
          <ac:picMkLst>
            <pc:docMk/>
            <pc:sldMk cId="466832703" sldId="284"/>
            <ac:picMk id="9" creationId="{D922FB6F-1225-D61F-D15F-FFEA4ED8ED50}"/>
          </ac:picMkLst>
        </pc:picChg>
        <pc:picChg chg="del">
          <ac:chgData name="Laura Oathout" userId="6ff55ba14486fe89" providerId="LiveId" clId="{EC62269C-7EF3-4A24-8BF5-DA8CDB347EC6}" dt="2023-01-17T18:41:40.774" v="287"/>
          <ac:picMkLst>
            <pc:docMk/>
            <pc:sldMk cId="466832703" sldId="284"/>
            <ac:picMk id="14" creationId="{D043A140-FEFA-E855-5E0F-0B1E5B2D4DD2}"/>
          </ac:picMkLst>
        </pc:picChg>
        <pc:picChg chg="del">
          <ac:chgData name="Laura Oathout" userId="6ff55ba14486fe89" providerId="LiveId" clId="{EC62269C-7EF3-4A24-8BF5-DA8CDB347EC6}" dt="2023-01-17T18:41:40.777" v="293"/>
          <ac:picMkLst>
            <pc:docMk/>
            <pc:sldMk cId="466832703" sldId="284"/>
            <ac:picMk id="22" creationId="{DFDAC577-3FBC-5193-671C-B4A93BEF2E46}"/>
          </ac:picMkLst>
        </pc:picChg>
        <pc:picChg chg="del">
          <ac:chgData name="Laura Oathout" userId="6ff55ba14486fe89" providerId="LiveId" clId="{EC62269C-7EF3-4A24-8BF5-DA8CDB347EC6}" dt="2023-01-17T18:41:40.778" v="295"/>
          <ac:picMkLst>
            <pc:docMk/>
            <pc:sldMk cId="466832703" sldId="284"/>
            <ac:picMk id="28" creationId="{17DAF6ED-BE49-707F-B439-5823EC528D73}"/>
          </ac:picMkLst>
        </pc:picChg>
      </pc:sldChg>
      <pc:sldChg chg="delSp mod setBg">
        <pc:chgData name="Laura Oathout" userId="6ff55ba14486fe89" providerId="LiveId" clId="{EC62269C-7EF3-4A24-8BF5-DA8CDB347EC6}" dt="2023-01-17T18:41:40.829" v="331"/>
        <pc:sldMkLst>
          <pc:docMk/>
          <pc:sldMk cId="843179588" sldId="285"/>
        </pc:sldMkLst>
        <pc:spChg chg="del">
          <ac:chgData name="Laura Oathout" userId="6ff55ba14486fe89" providerId="LiveId" clId="{EC62269C-7EF3-4A24-8BF5-DA8CDB347EC6}" dt="2023-01-17T18:41:40.804" v="299"/>
          <ac:spMkLst>
            <pc:docMk/>
            <pc:sldMk cId="843179588" sldId="285"/>
            <ac:spMk id="8" creationId="{2ED82F03-CCA9-559A-8DA0-89D8A2CA069D}"/>
          </ac:spMkLst>
        </pc:spChg>
        <pc:spChg chg="del">
          <ac:chgData name="Laura Oathout" userId="6ff55ba14486fe89" providerId="LiveId" clId="{EC62269C-7EF3-4A24-8BF5-DA8CDB347EC6}" dt="2023-01-17T18:41:40.812" v="315"/>
          <ac:spMkLst>
            <pc:docMk/>
            <pc:sldMk cId="843179588" sldId="285"/>
            <ac:spMk id="11" creationId="{4F0B40FE-1383-B70E-04E5-CDA7CD246F9E}"/>
          </ac:spMkLst>
        </pc:spChg>
        <pc:spChg chg="del">
          <ac:chgData name="Laura Oathout" userId="6ff55ba14486fe89" providerId="LiveId" clId="{EC62269C-7EF3-4A24-8BF5-DA8CDB347EC6}" dt="2023-01-17T18:41:40.813" v="317"/>
          <ac:spMkLst>
            <pc:docMk/>
            <pc:sldMk cId="843179588" sldId="285"/>
            <ac:spMk id="13" creationId="{32D62ABC-DDA3-896C-773B-A56E29D3097B}"/>
          </ac:spMkLst>
        </pc:spChg>
        <pc:spChg chg="del">
          <ac:chgData name="Laura Oathout" userId="6ff55ba14486fe89" providerId="LiveId" clId="{EC62269C-7EF3-4A24-8BF5-DA8CDB347EC6}" dt="2023-01-17T18:41:40.814" v="319"/>
          <ac:spMkLst>
            <pc:docMk/>
            <pc:sldMk cId="843179588" sldId="285"/>
            <ac:spMk id="15" creationId="{67D37443-1A1E-B839-CA9F-548DABE496BF}"/>
          </ac:spMkLst>
        </pc:spChg>
        <pc:spChg chg="del">
          <ac:chgData name="Laura Oathout" userId="6ff55ba14486fe89" providerId="LiveId" clId="{EC62269C-7EF3-4A24-8BF5-DA8CDB347EC6}" dt="2023-01-17T18:41:40.815" v="321"/>
          <ac:spMkLst>
            <pc:docMk/>
            <pc:sldMk cId="843179588" sldId="285"/>
            <ac:spMk id="16" creationId="{AF06619D-7280-37B4-2DD3-417C7D6ACC6E}"/>
          </ac:spMkLst>
        </pc:spChg>
        <pc:spChg chg="del">
          <ac:chgData name="Laura Oathout" userId="6ff55ba14486fe89" providerId="LiveId" clId="{EC62269C-7EF3-4A24-8BF5-DA8CDB347EC6}" dt="2023-01-17T18:41:40.818" v="329"/>
          <ac:spMkLst>
            <pc:docMk/>
            <pc:sldMk cId="843179588" sldId="285"/>
            <ac:spMk id="17" creationId="{FC2F636F-7C56-8964-5CBB-A9803D0F637A}"/>
          </ac:spMkLst>
        </pc:spChg>
        <pc:spChg chg="del">
          <ac:chgData name="Laura Oathout" userId="6ff55ba14486fe89" providerId="LiveId" clId="{EC62269C-7EF3-4A24-8BF5-DA8CDB347EC6}" dt="2023-01-17T18:41:40.817" v="327"/>
          <ac:spMkLst>
            <pc:docMk/>
            <pc:sldMk cId="843179588" sldId="285"/>
            <ac:spMk id="18" creationId="{362686E6-ED99-5271-927E-EF7424C6A4A0}"/>
          </ac:spMkLst>
        </pc:spChg>
        <pc:spChg chg="del">
          <ac:chgData name="Laura Oathout" userId="6ff55ba14486fe89" providerId="LiveId" clId="{EC62269C-7EF3-4A24-8BF5-DA8CDB347EC6}" dt="2023-01-17T18:41:40.805" v="301"/>
          <ac:spMkLst>
            <pc:docMk/>
            <pc:sldMk cId="843179588" sldId="285"/>
            <ac:spMk id="24" creationId="{B999B8E3-AE89-3D6E-F4BF-CB9ADC7A4319}"/>
          </ac:spMkLst>
        </pc:spChg>
        <pc:picChg chg="del">
          <ac:chgData name="Laura Oathout" userId="6ff55ba14486fe89" providerId="LiveId" clId="{EC62269C-7EF3-4A24-8BF5-DA8CDB347EC6}" dt="2023-01-17T18:41:40.808" v="305"/>
          <ac:picMkLst>
            <pc:docMk/>
            <pc:sldMk cId="843179588" sldId="285"/>
            <ac:picMk id="3" creationId="{EA07992F-178A-F2AD-244B-64E3AFC66344}"/>
          </ac:picMkLst>
        </pc:picChg>
        <pc:picChg chg="del">
          <ac:chgData name="Laura Oathout" userId="6ff55ba14486fe89" providerId="LiveId" clId="{EC62269C-7EF3-4A24-8BF5-DA8CDB347EC6}" dt="2023-01-17T18:41:40.809" v="307"/>
          <ac:picMkLst>
            <pc:docMk/>
            <pc:sldMk cId="843179588" sldId="285"/>
            <ac:picMk id="4" creationId="{84FDC31C-08D2-F441-7A67-C8CDAD89C859}"/>
          </ac:picMkLst>
        </pc:picChg>
        <pc:picChg chg="del">
          <ac:chgData name="Laura Oathout" userId="6ff55ba14486fe89" providerId="LiveId" clId="{EC62269C-7EF3-4A24-8BF5-DA8CDB347EC6}" dt="2023-01-17T18:41:40.810" v="309"/>
          <ac:picMkLst>
            <pc:docMk/>
            <pc:sldMk cId="843179588" sldId="285"/>
            <ac:picMk id="5" creationId="{28D910AB-E494-E1E4-5778-56F958CE21E3}"/>
          </ac:picMkLst>
        </pc:picChg>
        <pc:picChg chg="del">
          <ac:chgData name="Laura Oathout" userId="6ff55ba14486fe89" providerId="LiveId" clId="{EC62269C-7EF3-4A24-8BF5-DA8CDB347EC6}" dt="2023-01-17T18:41:40.811" v="311"/>
          <ac:picMkLst>
            <pc:docMk/>
            <pc:sldMk cId="843179588" sldId="285"/>
            <ac:picMk id="6" creationId="{845FCD1A-DB06-3D51-57E6-CF77692C378B}"/>
          </ac:picMkLst>
        </pc:picChg>
        <pc:picChg chg="del">
          <ac:chgData name="Laura Oathout" userId="6ff55ba14486fe89" providerId="LiveId" clId="{EC62269C-7EF3-4A24-8BF5-DA8CDB347EC6}" dt="2023-01-17T18:41:40.811" v="313"/>
          <ac:picMkLst>
            <pc:docMk/>
            <pc:sldMk cId="843179588" sldId="285"/>
            <ac:picMk id="7" creationId="{944A2E1D-82B4-EB22-635A-37C7DE38D461}"/>
          </ac:picMkLst>
        </pc:picChg>
        <pc:picChg chg="del">
          <ac:chgData name="Laura Oathout" userId="6ff55ba14486fe89" providerId="LiveId" clId="{EC62269C-7EF3-4A24-8BF5-DA8CDB347EC6}" dt="2023-01-17T18:41:40.806" v="303"/>
          <ac:picMkLst>
            <pc:docMk/>
            <pc:sldMk cId="843179588" sldId="285"/>
            <ac:picMk id="14" creationId="{D043A140-FEFA-E855-5E0F-0B1E5B2D4DD2}"/>
          </ac:picMkLst>
        </pc:picChg>
        <pc:picChg chg="del">
          <ac:chgData name="Laura Oathout" userId="6ff55ba14486fe89" providerId="LiveId" clId="{EC62269C-7EF3-4A24-8BF5-DA8CDB347EC6}" dt="2023-01-17T18:41:40.816" v="323"/>
          <ac:picMkLst>
            <pc:docMk/>
            <pc:sldMk cId="843179588" sldId="285"/>
            <ac:picMk id="19" creationId="{57708832-79B9-8343-EA0C-A305AFC7BAF9}"/>
          </ac:picMkLst>
        </pc:picChg>
        <pc:picChg chg="del">
          <ac:chgData name="Laura Oathout" userId="6ff55ba14486fe89" providerId="LiveId" clId="{EC62269C-7EF3-4A24-8BF5-DA8CDB347EC6}" dt="2023-01-17T18:41:40.816" v="325"/>
          <ac:picMkLst>
            <pc:docMk/>
            <pc:sldMk cId="843179588" sldId="285"/>
            <ac:picMk id="20" creationId="{1B58B401-D581-6A70-2305-FDC904994120}"/>
          </ac:picMkLst>
        </pc:picChg>
      </pc:sldChg>
      <pc:sldChg chg="delSp mod setBg">
        <pc:chgData name="Laura Oathout" userId="6ff55ba14486fe89" providerId="LiveId" clId="{EC62269C-7EF3-4A24-8BF5-DA8CDB347EC6}" dt="2023-01-17T18:41:40.867" v="347"/>
        <pc:sldMkLst>
          <pc:docMk/>
          <pc:sldMk cId="877691700" sldId="286"/>
        </pc:sldMkLst>
        <pc:spChg chg="del">
          <ac:chgData name="Laura Oathout" userId="6ff55ba14486fe89" providerId="LiveId" clId="{EC62269C-7EF3-4A24-8BF5-DA8CDB347EC6}" dt="2023-01-17T18:41:40.845" v="339"/>
          <ac:spMkLst>
            <pc:docMk/>
            <pc:sldMk cId="877691700" sldId="286"/>
            <ac:spMk id="4" creationId="{97C6763F-36D6-C4A9-043A-F482B9F292BB}"/>
          </ac:spMkLst>
        </pc:spChg>
        <pc:spChg chg="del">
          <ac:chgData name="Laura Oathout" userId="6ff55ba14486fe89" providerId="LiveId" clId="{EC62269C-7EF3-4A24-8BF5-DA8CDB347EC6}" dt="2023-01-17T18:41:40.842" v="333"/>
          <ac:spMkLst>
            <pc:docMk/>
            <pc:sldMk cId="877691700" sldId="286"/>
            <ac:spMk id="15" creationId="{865E843E-6C9C-D7DB-0DB0-508824772F41}"/>
          </ac:spMkLst>
        </pc:spChg>
        <pc:spChg chg="del">
          <ac:chgData name="Laura Oathout" userId="6ff55ba14486fe89" providerId="LiveId" clId="{EC62269C-7EF3-4A24-8BF5-DA8CDB347EC6}" dt="2023-01-17T18:41:40.844" v="335"/>
          <ac:spMkLst>
            <pc:docMk/>
            <pc:sldMk cId="877691700" sldId="286"/>
            <ac:spMk id="20" creationId="{871C5773-9ED8-CC2B-0B42-1F4A87842D3E}"/>
          </ac:spMkLst>
        </pc:spChg>
        <pc:spChg chg="del">
          <ac:chgData name="Laura Oathout" userId="6ff55ba14486fe89" providerId="LiveId" clId="{EC62269C-7EF3-4A24-8BF5-DA8CDB347EC6}" dt="2023-01-17T18:41:40.847" v="343"/>
          <ac:spMkLst>
            <pc:docMk/>
            <pc:sldMk cId="877691700" sldId="286"/>
            <ac:spMk id="22" creationId="{5772963E-5E8E-9244-8D37-60BDDD6802A9}"/>
          </ac:spMkLst>
        </pc:spChg>
        <pc:picChg chg="del">
          <ac:chgData name="Laura Oathout" userId="6ff55ba14486fe89" providerId="LiveId" clId="{EC62269C-7EF3-4A24-8BF5-DA8CDB347EC6}" dt="2023-01-17T18:41:40.844" v="337"/>
          <ac:picMkLst>
            <pc:docMk/>
            <pc:sldMk cId="877691700" sldId="286"/>
            <ac:picMk id="2" creationId="{4C05F969-180C-ED6A-AECD-502CB3EA3441}"/>
          </ac:picMkLst>
        </pc:picChg>
        <pc:picChg chg="del">
          <ac:chgData name="Laura Oathout" userId="6ff55ba14486fe89" providerId="LiveId" clId="{EC62269C-7EF3-4A24-8BF5-DA8CDB347EC6}" dt="2023-01-17T18:41:40.847" v="345"/>
          <ac:picMkLst>
            <pc:docMk/>
            <pc:sldMk cId="877691700" sldId="286"/>
            <ac:picMk id="5" creationId="{BB19DE1B-0C24-3BFF-AF22-2A628646DFEE}"/>
          </ac:picMkLst>
        </pc:picChg>
        <pc:picChg chg="del">
          <ac:chgData name="Laura Oathout" userId="6ff55ba14486fe89" providerId="LiveId" clId="{EC62269C-7EF3-4A24-8BF5-DA8CDB347EC6}" dt="2023-01-17T18:41:40.846" v="341"/>
          <ac:picMkLst>
            <pc:docMk/>
            <pc:sldMk cId="877691700" sldId="286"/>
            <ac:picMk id="21" creationId="{41AD25B9-8903-2C2E-5D70-B0E61E230B7E}"/>
          </ac:picMkLst>
        </pc:picChg>
      </pc:sldChg>
      <pc:sldChg chg="delSp mod setBg">
        <pc:chgData name="Laura Oathout" userId="6ff55ba14486fe89" providerId="LiveId" clId="{EC62269C-7EF3-4A24-8BF5-DA8CDB347EC6}" dt="2023-01-17T18:41:40.759" v="279"/>
        <pc:sldMkLst>
          <pc:docMk/>
          <pc:sldMk cId="4028526304" sldId="287"/>
        </pc:sldMkLst>
        <pc:spChg chg="del">
          <ac:chgData name="Laura Oathout" userId="6ff55ba14486fe89" providerId="LiveId" clId="{EC62269C-7EF3-4A24-8BF5-DA8CDB347EC6}" dt="2023-01-17T18:41:40.708" v="209"/>
          <ac:spMkLst>
            <pc:docMk/>
            <pc:sldMk cId="4028526304" sldId="287"/>
            <ac:spMk id="8" creationId="{2ED82F03-CCA9-559A-8DA0-89D8A2CA069D}"/>
          </ac:spMkLst>
        </pc:spChg>
        <pc:spChg chg="del">
          <ac:chgData name="Laura Oathout" userId="6ff55ba14486fe89" providerId="LiveId" clId="{EC62269C-7EF3-4A24-8BF5-DA8CDB347EC6}" dt="2023-01-17T18:41:40.709" v="211"/>
          <ac:spMkLst>
            <pc:docMk/>
            <pc:sldMk cId="4028526304" sldId="287"/>
            <ac:spMk id="24" creationId="{B999B8E3-AE89-3D6E-F4BF-CB9ADC7A4319}"/>
          </ac:spMkLst>
        </pc:spChg>
        <pc:spChg chg="del">
          <ac:chgData name="Laura Oathout" userId="6ff55ba14486fe89" providerId="LiveId" clId="{EC62269C-7EF3-4A24-8BF5-DA8CDB347EC6}" dt="2023-01-17T18:41:40.729" v="249"/>
          <ac:spMkLst>
            <pc:docMk/>
            <pc:sldMk cId="4028526304" sldId="287"/>
            <ac:spMk id="48" creationId="{D319113D-B5B3-9554-1CF3-C468004D6306}"/>
          </ac:spMkLst>
        </pc:spChg>
        <pc:spChg chg="del">
          <ac:chgData name="Laura Oathout" userId="6ff55ba14486fe89" providerId="LiveId" clId="{EC62269C-7EF3-4A24-8BF5-DA8CDB347EC6}" dt="2023-01-17T18:41:40.742" v="273"/>
          <ac:spMkLst>
            <pc:docMk/>
            <pc:sldMk cId="4028526304" sldId="287"/>
            <ac:spMk id="49" creationId="{9989AEDD-E3D5-FCEE-6DB0-636662595D39}"/>
          </ac:spMkLst>
        </pc:spChg>
        <pc:spChg chg="del">
          <ac:chgData name="Laura Oathout" userId="6ff55ba14486fe89" providerId="LiveId" clId="{EC62269C-7EF3-4A24-8BF5-DA8CDB347EC6}" dt="2023-01-17T18:41:40.721" v="239"/>
          <ac:spMkLst>
            <pc:docMk/>
            <pc:sldMk cId="4028526304" sldId="287"/>
            <ac:spMk id="61" creationId="{63F9AE86-99D0-1111-289E-CB4A5E42A27F}"/>
          </ac:spMkLst>
        </pc:spChg>
        <pc:spChg chg="del">
          <ac:chgData name="Laura Oathout" userId="6ff55ba14486fe89" providerId="LiveId" clId="{EC62269C-7EF3-4A24-8BF5-DA8CDB347EC6}" dt="2023-01-17T18:41:40.727" v="247"/>
          <ac:spMkLst>
            <pc:docMk/>
            <pc:sldMk cId="4028526304" sldId="287"/>
            <ac:spMk id="68" creationId="{A33AE541-6898-C36C-D807-6B4E4F0A9FC9}"/>
          </ac:spMkLst>
        </pc:spChg>
        <pc:spChg chg="del">
          <ac:chgData name="Laura Oathout" userId="6ff55ba14486fe89" providerId="LiveId" clId="{EC62269C-7EF3-4A24-8BF5-DA8CDB347EC6}" dt="2023-01-17T18:41:40.718" v="231"/>
          <ac:spMkLst>
            <pc:docMk/>
            <pc:sldMk cId="4028526304" sldId="287"/>
            <ac:spMk id="69" creationId="{D5421AC8-704D-031A-4EBD-87A4B6E087EC}"/>
          </ac:spMkLst>
        </pc:spChg>
        <pc:spChg chg="del">
          <ac:chgData name="Laura Oathout" userId="6ff55ba14486fe89" providerId="LiveId" clId="{EC62269C-7EF3-4A24-8BF5-DA8CDB347EC6}" dt="2023-01-17T18:41:40.719" v="233"/>
          <ac:spMkLst>
            <pc:docMk/>
            <pc:sldMk cId="4028526304" sldId="287"/>
            <ac:spMk id="70" creationId="{3B7B8484-E5EC-B764-68B7-158CB54EF6E3}"/>
          </ac:spMkLst>
        </pc:spChg>
        <pc:spChg chg="del">
          <ac:chgData name="Laura Oathout" userId="6ff55ba14486fe89" providerId="LiveId" clId="{EC62269C-7EF3-4A24-8BF5-DA8CDB347EC6}" dt="2023-01-17T18:41:40.720" v="235"/>
          <ac:spMkLst>
            <pc:docMk/>
            <pc:sldMk cId="4028526304" sldId="287"/>
            <ac:spMk id="72" creationId="{6A8CE10F-7AF0-370A-EC68-5BA7C93C08C0}"/>
          </ac:spMkLst>
        </pc:spChg>
        <pc:spChg chg="del">
          <ac:chgData name="Laura Oathout" userId="6ff55ba14486fe89" providerId="LiveId" clId="{EC62269C-7EF3-4A24-8BF5-DA8CDB347EC6}" dt="2023-01-17T18:41:40.735" v="259"/>
          <ac:spMkLst>
            <pc:docMk/>
            <pc:sldMk cId="4028526304" sldId="287"/>
            <ac:spMk id="94" creationId="{32972F04-5F3A-5A6A-49F0-52B8C91C40FC}"/>
          </ac:spMkLst>
        </pc:spChg>
        <pc:spChg chg="del">
          <ac:chgData name="Laura Oathout" userId="6ff55ba14486fe89" providerId="LiveId" clId="{EC62269C-7EF3-4A24-8BF5-DA8CDB347EC6}" dt="2023-01-17T18:41:40.738" v="267"/>
          <ac:spMkLst>
            <pc:docMk/>
            <pc:sldMk cId="4028526304" sldId="287"/>
            <ac:spMk id="95" creationId="{FF0C386B-2819-D983-BDEA-E07B128BBE2C}"/>
          </ac:spMkLst>
        </pc:spChg>
        <pc:spChg chg="del">
          <ac:chgData name="Laura Oathout" userId="6ff55ba14486fe89" providerId="LiveId" clId="{EC62269C-7EF3-4A24-8BF5-DA8CDB347EC6}" dt="2023-01-17T18:41:40.741" v="271"/>
          <ac:spMkLst>
            <pc:docMk/>
            <pc:sldMk cId="4028526304" sldId="287"/>
            <ac:spMk id="97" creationId="{B5DCD694-9427-6761-52EA-1EC89C810A03}"/>
          </ac:spMkLst>
        </pc:spChg>
        <pc:grpChg chg="del">
          <ac:chgData name="Laura Oathout" userId="6ff55ba14486fe89" providerId="LiveId" clId="{EC62269C-7EF3-4A24-8BF5-DA8CDB347EC6}" dt="2023-01-17T18:41:40.715" v="223"/>
          <ac:grpSpMkLst>
            <pc:docMk/>
            <pc:sldMk cId="4028526304" sldId="287"/>
            <ac:grpSpMk id="63" creationId="{2908D05B-3BBD-A779-5BE9-FDF7C5444C81}"/>
          </ac:grpSpMkLst>
        </pc:grpChg>
        <pc:grpChg chg="del">
          <ac:chgData name="Laura Oathout" userId="6ff55ba14486fe89" providerId="LiveId" clId="{EC62269C-7EF3-4A24-8BF5-DA8CDB347EC6}" dt="2023-01-17T18:41:40.712" v="217"/>
          <ac:grpSpMkLst>
            <pc:docMk/>
            <pc:sldMk cId="4028526304" sldId="287"/>
            <ac:grpSpMk id="79" creationId="{3BD62F80-8310-5961-D2DB-401741588FA8}"/>
          </ac:grpSpMkLst>
        </pc:grpChg>
        <pc:grpChg chg="del">
          <ac:chgData name="Laura Oathout" userId="6ff55ba14486fe89" providerId="LiveId" clId="{EC62269C-7EF3-4A24-8BF5-DA8CDB347EC6}" dt="2023-01-17T18:41:40.734" v="255"/>
          <ac:grpSpMkLst>
            <pc:docMk/>
            <pc:sldMk cId="4028526304" sldId="287"/>
            <ac:grpSpMk id="89" creationId="{DF9B6029-7795-F8B3-01DC-69B44D114A72}"/>
          </ac:grpSpMkLst>
        </pc:grpChg>
        <pc:picChg chg="del">
          <ac:chgData name="Laura Oathout" userId="6ff55ba14486fe89" providerId="LiveId" clId="{EC62269C-7EF3-4A24-8BF5-DA8CDB347EC6}" dt="2023-01-17T18:41:40.712" v="219"/>
          <ac:picMkLst>
            <pc:docMk/>
            <pc:sldMk cId="4028526304" sldId="287"/>
            <ac:picMk id="9" creationId="{C7335CB3-1989-FF49-2A10-993666CD9C66}"/>
          </ac:picMkLst>
        </pc:picChg>
        <pc:picChg chg="del">
          <ac:chgData name="Laura Oathout" userId="6ff55ba14486fe89" providerId="LiveId" clId="{EC62269C-7EF3-4A24-8BF5-DA8CDB347EC6}" dt="2023-01-17T18:41:40.710" v="213"/>
          <ac:picMkLst>
            <pc:docMk/>
            <pc:sldMk cId="4028526304" sldId="287"/>
            <ac:picMk id="14" creationId="{D043A140-FEFA-E855-5E0F-0B1E5B2D4DD2}"/>
          </ac:picMkLst>
        </pc:picChg>
        <pc:picChg chg="del">
          <ac:chgData name="Laura Oathout" userId="6ff55ba14486fe89" providerId="LiveId" clId="{EC62269C-7EF3-4A24-8BF5-DA8CDB347EC6}" dt="2023-01-17T18:41:40.711" v="215"/>
          <ac:picMkLst>
            <pc:docMk/>
            <pc:sldMk cId="4028526304" sldId="287"/>
            <ac:picMk id="38" creationId="{86E87474-CC24-9223-1EEF-C5B6331E9433}"/>
          </ac:picMkLst>
        </pc:picChg>
        <pc:picChg chg="del">
          <ac:chgData name="Laura Oathout" userId="6ff55ba14486fe89" providerId="LiveId" clId="{EC62269C-7EF3-4A24-8BF5-DA8CDB347EC6}" dt="2023-01-17T18:41:40.714" v="221"/>
          <ac:picMkLst>
            <pc:docMk/>
            <pc:sldMk cId="4028526304" sldId="287"/>
            <ac:picMk id="39" creationId="{1A493846-D9FD-C975-8D71-6EA6EC120636}"/>
          </ac:picMkLst>
        </pc:picChg>
        <pc:picChg chg="del">
          <ac:chgData name="Laura Oathout" userId="6ff55ba14486fe89" providerId="LiveId" clId="{EC62269C-7EF3-4A24-8BF5-DA8CDB347EC6}" dt="2023-01-17T18:41:40.716" v="225"/>
          <ac:picMkLst>
            <pc:docMk/>
            <pc:sldMk cId="4028526304" sldId="287"/>
            <ac:picMk id="54" creationId="{C092FBCC-C1F9-466F-EF24-4AF35DC39148}"/>
          </ac:picMkLst>
        </pc:picChg>
        <pc:picChg chg="del">
          <ac:chgData name="Laura Oathout" userId="6ff55ba14486fe89" providerId="LiveId" clId="{EC62269C-7EF3-4A24-8BF5-DA8CDB347EC6}" dt="2023-01-17T18:41:40.717" v="227"/>
          <ac:picMkLst>
            <pc:docMk/>
            <pc:sldMk cId="4028526304" sldId="287"/>
            <ac:picMk id="56" creationId="{55CAD95F-1BB6-43AB-3E7B-210544DD610B}"/>
          </ac:picMkLst>
        </pc:picChg>
        <pc:picChg chg="del">
          <ac:chgData name="Laura Oathout" userId="6ff55ba14486fe89" providerId="LiveId" clId="{EC62269C-7EF3-4A24-8BF5-DA8CDB347EC6}" dt="2023-01-17T18:41:40.717" v="229"/>
          <ac:picMkLst>
            <pc:docMk/>
            <pc:sldMk cId="4028526304" sldId="287"/>
            <ac:picMk id="58" creationId="{5A7B7033-0FEF-A4F8-551D-635A6F7C4633}"/>
          </ac:picMkLst>
        </pc:picChg>
        <pc:picChg chg="del">
          <ac:chgData name="Laura Oathout" userId="6ff55ba14486fe89" providerId="LiveId" clId="{EC62269C-7EF3-4A24-8BF5-DA8CDB347EC6}" dt="2023-01-17T18:41:40.724" v="241"/>
          <ac:picMkLst>
            <pc:docMk/>
            <pc:sldMk cId="4028526304" sldId="287"/>
            <ac:picMk id="65" creationId="{99553063-A431-0BA2-BF3B-C202125EFD04}"/>
          </ac:picMkLst>
        </pc:picChg>
        <pc:picChg chg="del">
          <ac:chgData name="Laura Oathout" userId="6ff55ba14486fe89" providerId="LiveId" clId="{EC62269C-7EF3-4A24-8BF5-DA8CDB347EC6}" dt="2023-01-17T18:41:40.721" v="237"/>
          <ac:picMkLst>
            <pc:docMk/>
            <pc:sldMk cId="4028526304" sldId="287"/>
            <ac:picMk id="66" creationId="{4C788D07-35FB-C014-E0D9-DA50CBCA7B5D}"/>
          </ac:picMkLst>
        </pc:picChg>
        <pc:picChg chg="del">
          <ac:chgData name="Laura Oathout" userId="6ff55ba14486fe89" providerId="LiveId" clId="{EC62269C-7EF3-4A24-8BF5-DA8CDB347EC6}" dt="2023-01-17T18:41:40.731" v="251"/>
          <ac:picMkLst>
            <pc:docMk/>
            <pc:sldMk cId="4028526304" sldId="287"/>
            <ac:picMk id="87" creationId="{E636159C-2148-B75C-144C-9DB85720E55D}"/>
          </ac:picMkLst>
        </pc:picChg>
        <pc:picChg chg="del">
          <ac:chgData name="Laura Oathout" userId="6ff55ba14486fe89" providerId="LiveId" clId="{EC62269C-7EF3-4A24-8BF5-DA8CDB347EC6}" dt="2023-01-17T18:41:40.732" v="253"/>
          <ac:picMkLst>
            <pc:docMk/>
            <pc:sldMk cId="4028526304" sldId="287"/>
            <ac:picMk id="88" creationId="{DAF395AF-9AF2-A216-6DC8-6DE6B6229ECC}"/>
          </ac:picMkLst>
        </pc:picChg>
        <pc:picChg chg="del">
          <ac:chgData name="Laura Oathout" userId="6ff55ba14486fe89" providerId="LiveId" clId="{EC62269C-7EF3-4A24-8BF5-DA8CDB347EC6}" dt="2023-01-17T18:41:40.736" v="261"/>
          <ac:picMkLst>
            <pc:docMk/>
            <pc:sldMk cId="4028526304" sldId="287"/>
            <ac:picMk id="96" creationId="{E16BD306-1F64-3986-424F-90DA133BF242}"/>
          </ac:picMkLst>
        </pc:picChg>
        <pc:picChg chg="del">
          <ac:chgData name="Laura Oathout" userId="6ff55ba14486fe89" providerId="LiveId" clId="{EC62269C-7EF3-4A24-8BF5-DA8CDB347EC6}" dt="2023-01-17T18:41:40.727" v="245"/>
          <ac:picMkLst>
            <pc:docMk/>
            <pc:sldMk cId="4028526304" sldId="287"/>
            <ac:picMk id="98" creationId="{68CACE38-A83E-26FC-74A5-08404C113F8F}"/>
          </ac:picMkLst>
        </pc:picChg>
        <pc:picChg chg="del">
          <ac:chgData name="Laura Oathout" userId="6ff55ba14486fe89" providerId="LiveId" clId="{EC62269C-7EF3-4A24-8BF5-DA8CDB347EC6}" dt="2023-01-17T18:41:40.734" v="257"/>
          <ac:picMkLst>
            <pc:docMk/>
            <pc:sldMk cId="4028526304" sldId="287"/>
            <ac:picMk id="99" creationId="{F5F2C2E7-2738-CB96-D99C-C8E34D37FE20}"/>
          </ac:picMkLst>
        </pc:picChg>
        <pc:picChg chg="del">
          <ac:chgData name="Laura Oathout" userId="6ff55ba14486fe89" providerId="LiveId" clId="{EC62269C-7EF3-4A24-8BF5-DA8CDB347EC6}" dt="2023-01-17T18:41:40.725" v="243"/>
          <ac:picMkLst>
            <pc:docMk/>
            <pc:sldMk cId="4028526304" sldId="287"/>
            <ac:picMk id="100" creationId="{77E3DDD6-2D23-6645-105B-B7F408891EB7}"/>
          </ac:picMkLst>
        </pc:picChg>
        <pc:picChg chg="del">
          <ac:chgData name="Laura Oathout" userId="6ff55ba14486fe89" providerId="LiveId" clId="{EC62269C-7EF3-4A24-8BF5-DA8CDB347EC6}" dt="2023-01-17T18:41:40.738" v="265"/>
          <ac:picMkLst>
            <pc:docMk/>
            <pc:sldMk cId="4028526304" sldId="287"/>
            <ac:picMk id="101" creationId="{A15D61C8-2D9E-6682-B198-FEB8C87D94AA}"/>
          </ac:picMkLst>
        </pc:picChg>
        <pc:picChg chg="del">
          <ac:chgData name="Laura Oathout" userId="6ff55ba14486fe89" providerId="LiveId" clId="{EC62269C-7EF3-4A24-8BF5-DA8CDB347EC6}" dt="2023-01-17T18:41:40.739" v="269"/>
          <ac:picMkLst>
            <pc:docMk/>
            <pc:sldMk cId="4028526304" sldId="287"/>
            <ac:picMk id="102" creationId="{307DEDBF-21E3-9E05-B0E4-65517AD1E834}"/>
          </ac:picMkLst>
        </pc:picChg>
        <pc:picChg chg="del">
          <ac:chgData name="Laura Oathout" userId="6ff55ba14486fe89" providerId="LiveId" clId="{EC62269C-7EF3-4A24-8BF5-DA8CDB347EC6}" dt="2023-01-17T18:41:40.737" v="263"/>
          <ac:picMkLst>
            <pc:docMk/>
            <pc:sldMk cId="4028526304" sldId="287"/>
            <ac:picMk id="103" creationId="{5F31442C-E09C-3125-DD8B-9E3EB6514DDF}"/>
          </ac:picMkLst>
        </pc:picChg>
        <pc:picChg chg="del">
          <ac:chgData name="Laura Oathout" userId="6ff55ba14486fe89" providerId="LiveId" clId="{EC62269C-7EF3-4A24-8BF5-DA8CDB347EC6}" dt="2023-01-17T18:41:40.743" v="275"/>
          <ac:picMkLst>
            <pc:docMk/>
            <pc:sldMk cId="4028526304" sldId="287"/>
            <ac:picMk id="105" creationId="{B7E8BF0B-9996-39EE-90BC-CB1834A34FA5}"/>
          </ac:picMkLst>
        </pc:picChg>
        <pc:picChg chg="del">
          <ac:chgData name="Laura Oathout" userId="6ff55ba14486fe89" providerId="LiveId" clId="{EC62269C-7EF3-4A24-8BF5-DA8CDB347EC6}" dt="2023-01-17T18:41:40.744" v="277"/>
          <ac:picMkLst>
            <pc:docMk/>
            <pc:sldMk cId="4028526304" sldId="287"/>
            <ac:picMk id="107" creationId="{BB142D51-2241-D27F-88DA-85D82D496EFC}"/>
          </ac:picMkLst>
        </pc:picChg>
      </pc:sldChg>
      <pc:sldChg chg="delSp mod setBg">
        <pc:chgData name="Laura Oathout" userId="6ff55ba14486fe89" providerId="LiveId" clId="{EC62269C-7EF3-4A24-8BF5-DA8CDB347EC6}" dt="2023-01-17T18:41:40.557" v="113"/>
        <pc:sldMkLst>
          <pc:docMk/>
          <pc:sldMk cId="3616202454" sldId="288"/>
        </pc:sldMkLst>
        <pc:spChg chg="del">
          <ac:chgData name="Laura Oathout" userId="6ff55ba14486fe89" providerId="LiveId" clId="{EC62269C-7EF3-4A24-8BF5-DA8CDB347EC6}" dt="2023-01-17T18:41:40.517" v="87"/>
          <ac:spMkLst>
            <pc:docMk/>
            <pc:sldMk cId="3616202454" sldId="288"/>
            <ac:spMk id="3" creationId="{4DBA0C45-C9CC-5776-45F3-5AFA04E02A26}"/>
          </ac:spMkLst>
        </pc:spChg>
        <pc:spChg chg="del">
          <ac:chgData name="Laura Oathout" userId="6ff55ba14486fe89" providerId="LiveId" clId="{EC62269C-7EF3-4A24-8BF5-DA8CDB347EC6}" dt="2023-01-17T18:41:40.515" v="83"/>
          <ac:spMkLst>
            <pc:docMk/>
            <pc:sldMk cId="3616202454" sldId="288"/>
            <ac:spMk id="8" creationId="{041237DE-5D12-3FE9-64D7-84E49446B365}"/>
          </ac:spMkLst>
        </pc:spChg>
        <pc:spChg chg="del">
          <ac:chgData name="Laura Oathout" userId="6ff55ba14486fe89" providerId="LiveId" clId="{EC62269C-7EF3-4A24-8BF5-DA8CDB347EC6}" dt="2023-01-17T18:41:40.515" v="81"/>
          <ac:spMkLst>
            <pc:docMk/>
            <pc:sldMk cId="3616202454" sldId="288"/>
            <ac:spMk id="9" creationId="{AD6A1634-A188-9BE3-38B6-F56945039091}"/>
          </ac:spMkLst>
        </pc:spChg>
        <pc:spChg chg="del">
          <ac:chgData name="Laura Oathout" userId="6ff55ba14486fe89" providerId="LiveId" clId="{EC62269C-7EF3-4A24-8BF5-DA8CDB347EC6}" dt="2023-01-17T18:41:40.526" v="105"/>
          <ac:spMkLst>
            <pc:docMk/>
            <pc:sldMk cId="3616202454" sldId="288"/>
            <ac:spMk id="41" creationId="{DF9F5891-A9C3-515B-E439-AF056BC4C516}"/>
          </ac:spMkLst>
        </pc:spChg>
        <pc:spChg chg="del">
          <ac:chgData name="Laura Oathout" userId="6ff55ba14486fe89" providerId="LiveId" clId="{EC62269C-7EF3-4A24-8BF5-DA8CDB347EC6}" dt="2023-01-17T18:41:40.527" v="107"/>
          <ac:spMkLst>
            <pc:docMk/>
            <pc:sldMk cId="3616202454" sldId="288"/>
            <ac:spMk id="42" creationId="{1D7CFA36-81DA-E13B-EC67-32AACC07DC8E}"/>
          </ac:spMkLst>
        </pc:spChg>
        <pc:spChg chg="del">
          <ac:chgData name="Laura Oathout" userId="6ff55ba14486fe89" providerId="LiveId" clId="{EC62269C-7EF3-4A24-8BF5-DA8CDB347EC6}" dt="2023-01-17T18:41:40.528" v="109"/>
          <ac:spMkLst>
            <pc:docMk/>
            <pc:sldMk cId="3616202454" sldId="288"/>
            <ac:spMk id="43" creationId="{360B24AB-FDDE-8217-3281-EE1E8EEB2BD0}"/>
          </ac:spMkLst>
        </pc:spChg>
        <pc:spChg chg="del">
          <ac:chgData name="Laura Oathout" userId="6ff55ba14486fe89" providerId="LiveId" clId="{EC62269C-7EF3-4A24-8BF5-DA8CDB347EC6}" dt="2023-01-17T18:41:40.529" v="111"/>
          <ac:spMkLst>
            <pc:docMk/>
            <pc:sldMk cId="3616202454" sldId="288"/>
            <ac:spMk id="44" creationId="{50C82879-E2B2-ECD4-6BA8-C1A68DD27EA0}"/>
          </ac:spMkLst>
        </pc:spChg>
        <pc:grpChg chg="del">
          <ac:chgData name="Laura Oathout" userId="6ff55ba14486fe89" providerId="LiveId" clId="{EC62269C-7EF3-4A24-8BF5-DA8CDB347EC6}" dt="2023-01-17T18:41:40.519" v="91"/>
          <ac:grpSpMkLst>
            <pc:docMk/>
            <pc:sldMk cId="3616202454" sldId="288"/>
            <ac:grpSpMk id="2" creationId="{0358DFA7-A4F1-F95C-6D20-156C02DC96B7}"/>
          </ac:grpSpMkLst>
        </pc:grpChg>
        <pc:grpChg chg="del">
          <ac:chgData name="Laura Oathout" userId="6ff55ba14486fe89" providerId="LiveId" clId="{EC62269C-7EF3-4A24-8BF5-DA8CDB347EC6}" dt="2023-01-17T18:41:40.520" v="93"/>
          <ac:grpSpMkLst>
            <pc:docMk/>
            <pc:sldMk cId="3616202454" sldId="288"/>
            <ac:grpSpMk id="12" creationId="{8991175C-EB13-26CA-92CB-84C6E5948692}"/>
          </ac:grpSpMkLst>
        </pc:grpChg>
        <pc:picChg chg="del">
          <ac:chgData name="Laura Oathout" userId="6ff55ba14486fe89" providerId="LiveId" clId="{EC62269C-7EF3-4A24-8BF5-DA8CDB347EC6}" dt="2023-01-17T18:41:40.518" v="89"/>
          <ac:picMkLst>
            <pc:docMk/>
            <pc:sldMk cId="3616202454" sldId="288"/>
            <ac:picMk id="11" creationId="{6A5A246F-976A-1E12-B42B-8042BB884A1A}"/>
          </ac:picMkLst>
        </pc:picChg>
        <pc:picChg chg="del">
          <ac:chgData name="Laura Oathout" userId="6ff55ba14486fe89" providerId="LiveId" clId="{EC62269C-7EF3-4A24-8BF5-DA8CDB347EC6}" dt="2023-01-17T18:41:40.516" v="85"/>
          <ac:picMkLst>
            <pc:docMk/>
            <pc:sldMk cId="3616202454" sldId="288"/>
            <ac:picMk id="13" creationId="{7CC865C0-F70B-0F06-8465-5EC10429366E}"/>
          </ac:picMkLst>
        </pc:picChg>
        <pc:picChg chg="del">
          <ac:chgData name="Laura Oathout" userId="6ff55ba14486fe89" providerId="LiveId" clId="{EC62269C-7EF3-4A24-8BF5-DA8CDB347EC6}" dt="2023-01-17T18:41:40.521" v="95"/>
          <ac:picMkLst>
            <pc:docMk/>
            <pc:sldMk cId="3616202454" sldId="288"/>
            <ac:picMk id="28" creationId="{19121328-7D71-7868-7B17-F6B719E8B525}"/>
          </ac:picMkLst>
        </pc:picChg>
        <pc:picChg chg="del">
          <ac:chgData name="Laura Oathout" userId="6ff55ba14486fe89" providerId="LiveId" clId="{EC62269C-7EF3-4A24-8BF5-DA8CDB347EC6}" dt="2023-01-17T18:41:40.522" v="97"/>
          <ac:picMkLst>
            <pc:docMk/>
            <pc:sldMk cId="3616202454" sldId="288"/>
            <ac:picMk id="33" creationId="{02214CA4-D367-F964-C339-390BD644F8F9}"/>
          </ac:picMkLst>
        </pc:picChg>
        <pc:picChg chg="del">
          <ac:chgData name="Laura Oathout" userId="6ff55ba14486fe89" providerId="LiveId" clId="{EC62269C-7EF3-4A24-8BF5-DA8CDB347EC6}" dt="2023-01-17T18:41:40.522" v="99"/>
          <ac:picMkLst>
            <pc:docMk/>
            <pc:sldMk cId="3616202454" sldId="288"/>
            <ac:picMk id="36" creationId="{E68B1C06-C59E-1A60-BB54-1F4AB000DA4C}"/>
          </ac:picMkLst>
        </pc:picChg>
        <pc:picChg chg="del">
          <ac:chgData name="Laura Oathout" userId="6ff55ba14486fe89" providerId="LiveId" clId="{EC62269C-7EF3-4A24-8BF5-DA8CDB347EC6}" dt="2023-01-17T18:41:40.524" v="101"/>
          <ac:picMkLst>
            <pc:docMk/>
            <pc:sldMk cId="3616202454" sldId="288"/>
            <ac:picMk id="38" creationId="{704F3C9E-857F-21CD-44A4-509BF2EFB054}"/>
          </ac:picMkLst>
        </pc:picChg>
        <pc:picChg chg="del">
          <ac:chgData name="Laura Oathout" userId="6ff55ba14486fe89" providerId="LiveId" clId="{EC62269C-7EF3-4A24-8BF5-DA8CDB347EC6}" dt="2023-01-17T18:41:40.525" v="103"/>
          <ac:picMkLst>
            <pc:docMk/>
            <pc:sldMk cId="3616202454" sldId="288"/>
            <ac:picMk id="40" creationId="{8A547EED-89E9-6374-81E6-5039083520F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11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359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005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451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431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044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966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07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83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55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121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64BB3-6346-4BCD-8E54-E1D82863CF5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C9CC4-8198-4DF9-B8E8-4F890A1C5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8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334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179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691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220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8976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881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90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87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658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66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160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202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2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8321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23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526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832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1611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2023-01-16T15:49:25Z</dcterms:created>
  <dcterms:modified xsi:type="dcterms:W3CDTF">2023-01-17T18:41:41Z</dcterms:modified>
</cp:coreProperties>
</file>